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1" r:id="rId2"/>
    <p:sldMasterId id="2147483685" r:id="rId3"/>
    <p:sldMasterId id="2147483697" r:id="rId4"/>
    <p:sldMasterId id="2147483709" r:id="rId5"/>
    <p:sldMasterId id="2147483721" r:id="rId6"/>
    <p:sldMasterId id="2147483865" r:id="rId7"/>
  </p:sldMasterIdLst>
  <p:notesMasterIdLst>
    <p:notesMasterId r:id="rId9"/>
  </p:notesMasterIdLst>
  <p:handoutMasterIdLst>
    <p:handoutMasterId r:id="rId10"/>
  </p:handoutMasterIdLst>
  <p:sldIdLst>
    <p:sldId id="268" r:id="rId8"/>
  </p:sldIdLst>
  <p:sldSz cx="32759650" cy="43919775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 Narrow" charset="0"/>
        <a:ea typeface="MS PGothic" charset="-128"/>
        <a:cs typeface="+mn-cs"/>
      </a:defRPr>
    </a:lvl1pPr>
    <a:lvl2pPr marL="479694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 Narrow" charset="0"/>
        <a:ea typeface="MS PGothic" charset="-128"/>
        <a:cs typeface="+mn-cs"/>
      </a:defRPr>
    </a:lvl2pPr>
    <a:lvl3pPr marL="959388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 Narrow" charset="0"/>
        <a:ea typeface="MS PGothic" charset="-128"/>
        <a:cs typeface="+mn-cs"/>
      </a:defRPr>
    </a:lvl3pPr>
    <a:lvl4pPr marL="1439083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 Narrow" charset="0"/>
        <a:ea typeface="MS PGothic" charset="-128"/>
        <a:cs typeface="+mn-cs"/>
      </a:defRPr>
    </a:lvl4pPr>
    <a:lvl5pPr marL="1918777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 Narrow" charset="0"/>
        <a:ea typeface="MS PGothic" charset="-128"/>
        <a:cs typeface="+mn-cs"/>
      </a:defRPr>
    </a:lvl5pPr>
    <a:lvl6pPr marL="2398471" algn="l" defTabSz="959388" rtl="0" eaLnBrk="1" latinLnBrk="0" hangingPunct="1">
      <a:defRPr sz="2518" kern="1200">
        <a:solidFill>
          <a:schemeClr val="tx1"/>
        </a:solidFill>
        <a:latin typeface="Arial Narrow" charset="0"/>
        <a:ea typeface="MS PGothic" charset="-128"/>
        <a:cs typeface="+mn-cs"/>
      </a:defRPr>
    </a:lvl6pPr>
    <a:lvl7pPr marL="2878165" algn="l" defTabSz="959388" rtl="0" eaLnBrk="1" latinLnBrk="0" hangingPunct="1">
      <a:defRPr sz="2518" kern="1200">
        <a:solidFill>
          <a:schemeClr val="tx1"/>
        </a:solidFill>
        <a:latin typeface="Arial Narrow" charset="0"/>
        <a:ea typeface="MS PGothic" charset="-128"/>
        <a:cs typeface="+mn-cs"/>
      </a:defRPr>
    </a:lvl7pPr>
    <a:lvl8pPr marL="3357860" algn="l" defTabSz="959388" rtl="0" eaLnBrk="1" latinLnBrk="0" hangingPunct="1">
      <a:defRPr sz="2518" kern="1200">
        <a:solidFill>
          <a:schemeClr val="tx1"/>
        </a:solidFill>
        <a:latin typeface="Arial Narrow" charset="0"/>
        <a:ea typeface="MS PGothic" charset="-128"/>
        <a:cs typeface="+mn-cs"/>
      </a:defRPr>
    </a:lvl8pPr>
    <a:lvl9pPr marL="3837554" algn="l" defTabSz="959388" rtl="0" eaLnBrk="1" latinLnBrk="0" hangingPunct="1">
      <a:defRPr sz="2518" kern="1200">
        <a:solidFill>
          <a:schemeClr val="tx1"/>
        </a:solidFill>
        <a:latin typeface="Arial Narrow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55" userDrawn="1">
          <p15:clr>
            <a:srgbClr val="A4A3A4"/>
          </p15:clr>
        </p15:guide>
        <p15:guide id="2" orient="horz" pos="25059" userDrawn="1">
          <p15:clr>
            <a:srgbClr val="A4A3A4"/>
          </p15:clr>
        </p15:guide>
        <p15:guide id="4" pos="6146" userDrawn="1">
          <p15:clr>
            <a:srgbClr val="A4A3A4"/>
          </p15:clr>
        </p15:guide>
        <p15:guide id="5" pos="10273" userDrawn="1">
          <p15:clr>
            <a:srgbClr val="A4A3A4"/>
          </p15:clr>
        </p15:guide>
        <p15:guide id="7" pos="15324" userDrawn="1">
          <p15:clr>
            <a:srgbClr val="A4A3A4"/>
          </p15:clr>
        </p15:guide>
        <p15:guide id="8" pos="159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002061"/>
    <a:srgbClr val="7030A1"/>
    <a:srgbClr val="1E8AB2"/>
    <a:srgbClr val="002060"/>
    <a:srgbClr val="08D6A1"/>
    <a:srgbClr val="FFC000"/>
    <a:srgbClr val="FFD166"/>
    <a:srgbClr val="EF476E"/>
    <a:srgbClr val="42A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90"/>
    <p:restoredTop sz="94579"/>
  </p:normalViewPr>
  <p:slideViewPr>
    <p:cSldViewPr snapToGrid="0" snapToObjects="1">
      <p:cViewPr>
        <p:scale>
          <a:sx n="16" d="100"/>
          <a:sy n="16" d="100"/>
        </p:scale>
        <p:origin x="4208" y="1168"/>
      </p:cViewPr>
      <p:guideLst>
        <p:guide orient="horz" pos="5555"/>
        <p:guide orient="horz" pos="25059"/>
        <p:guide pos="6146"/>
        <p:guide pos="10273"/>
        <p:guide pos="15324"/>
        <p:guide pos="159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847FC-8C70-E242-BA15-B26C95E119C0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1A997-3583-FA41-BB32-2BCE8481B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20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A7A4A280-C8E5-924D-9E25-061F4CE81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C0895D04-FFEB-7148-B234-136A840A75A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51063" y="685800"/>
            <a:ext cx="255587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0533" name="Rectangle 5">
            <a:extLst>
              <a:ext uri="{FF2B5EF4-FFF2-40B4-BE49-F238E27FC236}">
                <a16:creationId xmlns:a16="http://schemas.microsoft.com/office/drawing/2014/main" id="{39500FB1-03CE-4B4C-8F60-932E5B66A19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0534" name="Rectangle 6">
            <a:extLst>
              <a:ext uri="{FF2B5EF4-FFF2-40B4-BE49-F238E27FC236}">
                <a16:creationId xmlns:a16="http://schemas.microsoft.com/office/drawing/2014/main" id="{ECFF8F2F-2190-5A42-B565-0A0F4AA4486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0535" name="Rectangle 7">
            <a:extLst>
              <a:ext uri="{FF2B5EF4-FFF2-40B4-BE49-F238E27FC236}">
                <a16:creationId xmlns:a16="http://schemas.microsoft.com/office/drawing/2014/main" id="{18A25556-E38B-FC47-A496-B2BE4B28BE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C32FC28B-BE33-5E49-B2BC-83EE642CD8C6}" type="slidenum">
              <a:rPr lang="en-US" altLang="fr-FR"/>
              <a:pPr>
                <a:defRPr/>
              </a:pPr>
              <a:t>‹#›</a:t>
            </a:fld>
            <a:endParaRPr lang="en-US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1pPr>
    <a:lvl2pPr marL="479694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2pPr>
    <a:lvl3pPr marL="959388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3pPr>
    <a:lvl4pPr marL="1439083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4pPr>
    <a:lvl5pPr marL="1918777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charset="0"/>
        <a:ea typeface="MS PGothic" pitchFamily="34" charset="-128"/>
        <a:cs typeface="MS PGothic" charset="0"/>
      </a:defRPr>
    </a:lvl5pPr>
    <a:lvl6pPr marL="2398471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6pPr>
    <a:lvl7pPr marL="2878165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7pPr>
    <a:lvl8pPr marL="3357860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8pPr>
    <a:lvl9pPr marL="3837554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>
              <a:spcBef>
                <a:spcPct val="0"/>
              </a:spcBef>
            </a:pPr>
            <a:fld id="{987C228D-537B-B044-A717-F255490311F7}" type="slidenum">
              <a:rPr lang="en-US" altLang="fr-FR"/>
              <a:pPr>
                <a:spcBef>
                  <a:spcPct val="0"/>
                </a:spcBef>
              </a:pPr>
              <a:t>1</a:t>
            </a:fld>
            <a:endParaRPr lang="en-US" altLang="fr-FR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51063" y="685800"/>
            <a:ext cx="2555875" cy="3429000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fr-FR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7051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304" y="13644434"/>
            <a:ext cx="27845051" cy="9412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4598" y="24887291"/>
            <a:ext cx="22930455" cy="1122542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42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58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181498" y="1698535"/>
            <a:ext cx="7826952" cy="412664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9196" y="1698535"/>
            <a:ext cx="23343617" cy="412664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42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304" y="13644434"/>
            <a:ext cx="27845051" cy="9412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4598" y="24887291"/>
            <a:ext cx="22930455" cy="1122542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80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08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315" y="28222383"/>
            <a:ext cx="27846497" cy="87231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7315" y="18614148"/>
            <a:ext cx="27846497" cy="96082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84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7176" y="6410660"/>
            <a:ext cx="15675573" cy="365542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31430" y="6410660"/>
            <a:ext cx="15677017" cy="365542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617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2" y="1758573"/>
            <a:ext cx="29483251" cy="73209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8199" y="9830964"/>
            <a:ext cx="14473649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8199" y="13929137"/>
            <a:ext cx="14473649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42024" y="9830964"/>
            <a:ext cx="14479428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42024" y="13929137"/>
            <a:ext cx="14479428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503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953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442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0" y="1748890"/>
            <a:ext cx="10776865" cy="74410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8002" y="1748891"/>
            <a:ext cx="18313449" cy="3748394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8200" y="9189901"/>
            <a:ext cx="10776865" cy="3004293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403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888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340" y="30744042"/>
            <a:ext cx="19655501" cy="36294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21340" y="3923868"/>
            <a:ext cx="19655501" cy="263514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340" y="34373516"/>
            <a:ext cx="19655501" cy="51537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486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003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136712" y="1698535"/>
            <a:ext cx="7871735" cy="412664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7176" y="1698535"/>
            <a:ext cx="23480855" cy="412664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066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304" y="13644434"/>
            <a:ext cx="27845051" cy="9412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4598" y="24887291"/>
            <a:ext cx="22930455" cy="1122542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315" y="28222383"/>
            <a:ext cx="27846497" cy="87231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7315" y="18614148"/>
            <a:ext cx="27846497" cy="96082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6535" y="6399041"/>
            <a:ext cx="4963715" cy="365601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930" y="6399041"/>
            <a:ext cx="4965159" cy="365601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2" y="1758573"/>
            <a:ext cx="29483251" cy="73209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8199" y="9830964"/>
            <a:ext cx="14473649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8199" y="13929137"/>
            <a:ext cx="14473649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42024" y="9830964"/>
            <a:ext cx="14479428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42024" y="13929137"/>
            <a:ext cx="14479428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315" y="28222383"/>
            <a:ext cx="27846497" cy="87231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7315" y="18614148"/>
            <a:ext cx="27846497" cy="96082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8621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0" y="1748890"/>
            <a:ext cx="10776865" cy="74410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8002" y="1748891"/>
            <a:ext cx="18313449" cy="3748394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8200" y="9189901"/>
            <a:ext cx="10776865" cy="3004293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340" y="30744042"/>
            <a:ext cx="19655501" cy="36294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21340" y="3923868"/>
            <a:ext cx="19655501" cy="263514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340" y="34373516"/>
            <a:ext cx="19655501" cy="51537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185831" y="1698536"/>
            <a:ext cx="7822618" cy="412606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6531" y="1698536"/>
            <a:ext cx="23330615" cy="412606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304" y="13644434"/>
            <a:ext cx="27845051" cy="9412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4598" y="24887291"/>
            <a:ext cx="22930455" cy="1122542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315" y="28222383"/>
            <a:ext cx="27846497" cy="87231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7315" y="18614148"/>
            <a:ext cx="27846497" cy="96082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196" y="6410660"/>
            <a:ext cx="3652000" cy="365542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879" y="6410660"/>
            <a:ext cx="3653445" cy="365542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2" y="1758573"/>
            <a:ext cx="29483251" cy="73209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8199" y="9830964"/>
            <a:ext cx="14473649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8199" y="13929137"/>
            <a:ext cx="14473649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42024" y="9830964"/>
            <a:ext cx="14479428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42024" y="13929137"/>
            <a:ext cx="14479428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196" y="6410660"/>
            <a:ext cx="3652000" cy="365542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879" y="6410660"/>
            <a:ext cx="3653445" cy="365542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7615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0" y="1748890"/>
            <a:ext cx="10776865" cy="74410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8002" y="1748891"/>
            <a:ext cx="18313449" cy="3748394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8200" y="9189901"/>
            <a:ext cx="10776865" cy="3004293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340" y="30744042"/>
            <a:ext cx="19655501" cy="36294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21340" y="3923868"/>
            <a:ext cx="19655501" cy="263514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340" y="34373516"/>
            <a:ext cx="19655501" cy="51537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181498" y="1698535"/>
            <a:ext cx="7826952" cy="412664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9196" y="1698535"/>
            <a:ext cx="23343617" cy="412664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304" y="13644434"/>
            <a:ext cx="27845051" cy="9412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4598" y="24887291"/>
            <a:ext cx="22930455" cy="1122542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315" y="28222383"/>
            <a:ext cx="27846497" cy="87231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7315" y="18614148"/>
            <a:ext cx="27846497" cy="96082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7176" y="6410660"/>
            <a:ext cx="15675573" cy="365542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31430" y="6410660"/>
            <a:ext cx="15677017" cy="365542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2" y="1758573"/>
            <a:ext cx="29483251" cy="73209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8199" y="9830964"/>
            <a:ext cx="14473649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8199" y="13929137"/>
            <a:ext cx="14473649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42024" y="9830964"/>
            <a:ext cx="14479428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42024" y="13929137"/>
            <a:ext cx="14479428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2" y="1758573"/>
            <a:ext cx="29483251" cy="73209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8199" y="9830964"/>
            <a:ext cx="14473649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8199" y="13929137"/>
            <a:ext cx="14473649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42024" y="9830964"/>
            <a:ext cx="14479428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42024" y="13929137"/>
            <a:ext cx="14479428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3730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0" y="1748890"/>
            <a:ext cx="10776865" cy="74410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8002" y="1748891"/>
            <a:ext cx="18313449" cy="3748394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8200" y="9189901"/>
            <a:ext cx="10776865" cy="3004293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340" y="30744042"/>
            <a:ext cx="19655501" cy="36294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21340" y="3923868"/>
            <a:ext cx="19655501" cy="263514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340" y="34373516"/>
            <a:ext cx="19655501" cy="51537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136712" y="1698535"/>
            <a:ext cx="7871735" cy="412664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7176" y="1698535"/>
            <a:ext cx="23480855" cy="412664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304" y="13644434"/>
            <a:ext cx="27845051" cy="94126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14598" y="24887291"/>
            <a:ext cx="22930455" cy="1122542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315" y="28222383"/>
            <a:ext cx="27846497" cy="87231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7315" y="18614148"/>
            <a:ext cx="27846497" cy="96082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6535" y="6399041"/>
            <a:ext cx="4963715" cy="365601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8930" y="6399041"/>
            <a:ext cx="4965159" cy="365601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2375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2" y="1758573"/>
            <a:ext cx="29483251" cy="73209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8199" y="9830964"/>
            <a:ext cx="14473649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8199" y="13929137"/>
            <a:ext cx="14473649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42024" y="9830964"/>
            <a:ext cx="14479428" cy="40981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42024" y="13929137"/>
            <a:ext cx="14479428" cy="253036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0" y="1748890"/>
            <a:ext cx="10776865" cy="74410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8002" y="1748891"/>
            <a:ext cx="18313449" cy="3748394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8200" y="9189901"/>
            <a:ext cx="10776865" cy="3004293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340" y="30744042"/>
            <a:ext cx="19655501" cy="36294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21340" y="3923868"/>
            <a:ext cx="19655501" cy="263514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340" y="34373516"/>
            <a:ext cx="19655501" cy="51537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185831" y="1698536"/>
            <a:ext cx="7822618" cy="412606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6531" y="1698536"/>
            <a:ext cx="23330615" cy="412606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7686" y="28588380"/>
            <a:ext cx="24569738" cy="7650738"/>
          </a:xfrm>
        </p:spPr>
        <p:txBody>
          <a:bodyPr wrap="none" anchor="t">
            <a:normAutofit/>
          </a:bodyPr>
          <a:lstStyle>
            <a:lvl1pPr algn="r">
              <a:defRPr sz="23838" b="0" spc="-74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7683" y="24527181"/>
            <a:ext cx="24569738" cy="3961124"/>
          </a:xfrm>
        </p:spPr>
        <p:txBody>
          <a:bodyPr anchor="b">
            <a:normAutofit/>
          </a:bodyPr>
          <a:lstStyle>
            <a:lvl1pPr marL="0" indent="0" algn="r">
              <a:buNone/>
              <a:defRPr sz="7946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1135308" indent="0" algn="ctr">
              <a:buNone/>
              <a:defRPr sz="4966"/>
            </a:lvl2pPr>
            <a:lvl3pPr marL="2270615" indent="0" algn="ctr">
              <a:buNone/>
              <a:defRPr sz="4470"/>
            </a:lvl3pPr>
            <a:lvl4pPr marL="3405923" indent="0" algn="ctr">
              <a:buNone/>
              <a:defRPr sz="3973"/>
            </a:lvl4pPr>
            <a:lvl5pPr marL="4541230" indent="0" algn="ctr">
              <a:buNone/>
              <a:defRPr sz="3973"/>
            </a:lvl5pPr>
            <a:lvl6pPr marL="5676538" indent="0" algn="ctr">
              <a:buNone/>
              <a:defRPr sz="3973"/>
            </a:lvl6pPr>
            <a:lvl7pPr marL="6811846" indent="0" algn="ctr">
              <a:buNone/>
              <a:defRPr sz="3973"/>
            </a:lvl7pPr>
            <a:lvl8pPr marL="7947153" indent="0" algn="ctr">
              <a:buNone/>
              <a:defRPr sz="3973"/>
            </a:lvl8pPr>
            <a:lvl9pPr marL="9082461" indent="0" algn="ctr">
              <a:buNone/>
              <a:defRPr sz="39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296109" y="28588380"/>
            <a:ext cx="24569738" cy="7650738"/>
          </a:xfrm>
        </p:spPr>
        <p:txBody>
          <a:bodyPr wrap="none" anchor="t">
            <a:normAutofit/>
          </a:bodyPr>
          <a:lstStyle>
            <a:lvl1pPr algn="l">
              <a:defRPr sz="23838" b="0" spc="-74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296109" y="24527177"/>
            <a:ext cx="24569738" cy="3956635"/>
          </a:xfrm>
        </p:spPr>
        <p:txBody>
          <a:bodyPr anchor="b">
            <a:normAutofit/>
          </a:bodyPr>
          <a:lstStyle>
            <a:lvl1pPr marL="0" indent="0" algn="l">
              <a:buNone/>
              <a:defRPr sz="7946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1135308" indent="0" algn="ctr">
              <a:buNone/>
              <a:defRPr sz="4966"/>
            </a:lvl2pPr>
            <a:lvl3pPr marL="2270615" indent="0" algn="ctr">
              <a:buNone/>
              <a:defRPr sz="4470"/>
            </a:lvl3pPr>
            <a:lvl4pPr marL="3405923" indent="0" algn="ctr">
              <a:buNone/>
              <a:defRPr sz="3973"/>
            </a:lvl4pPr>
            <a:lvl5pPr marL="4541230" indent="0" algn="ctr">
              <a:buNone/>
              <a:defRPr sz="3973"/>
            </a:lvl5pPr>
            <a:lvl6pPr marL="5676538" indent="0" algn="ctr">
              <a:buNone/>
              <a:defRPr sz="3973"/>
            </a:lvl6pPr>
            <a:lvl7pPr marL="6811846" indent="0" algn="ctr">
              <a:buNone/>
              <a:defRPr sz="3973"/>
            </a:lvl7pPr>
            <a:lvl8pPr marL="7947153" indent="0" algn="ctr">
              <a:buNone/>
              <a:defRPr sz="3973"/>
            </a:lvl8pPr>
            <a:lvl9pPr marL="9082461" indent="0" algn="ctr">
              <a:buNone/>
              <a:defRPr sz="39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0676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9417" y="11691607"/>
            <a:ext cx="13502650" cy="27866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981279" y="11691607"/>
            <a:ext cx="13526145" cy="27866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93" y="2338330"/>
            <a:ext cx="28255198" cy="84891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9417" y="10766449"/>
            <a:ext cx="13502650" cy="5276469"/>
          </a:xfrm>
        </p:spPr>
        <p:txBody>
          <a:bodyPr anchor="b">
            <a:normAutofit/>
          </a:bodyPr>
          <a:lstStyle>
            <a:lvl1pPr marL="0" indent="0">
              <a:buNone/>
              <a:defRPr sz="6622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1135308" indent="0">
              <a:buNone/>
              <a:defRPr sz="4966" b="1"/>
            </a:lvl2pPr>
            <a:lvl3pPr marL="2270615" indent="0">
              <a:buNone/>
              <a:defRPr sz="4470" b="1"/>
            </a:lvl3pPr>
            <a:lvl4pPr marL="3405923" indent="0">
              <a:buNone/>
              <a:defRPr sz="3973" b="1"/>
            </a:lvl4pPr>
            <a:lvl5pPr marL="4541230" indent="0">
              <a:buNone/>
              <a:defRPr sz="3973" b="1"/>
            </a:lvl5pPr>
            <a:lvl6pPr marL="5676538" indent="0">
              <a:buNone/>
              <a:defRPr sz="3973" b="1"/>
            </a:lvl6pPr>
            <a:lvl7pPr marL="6811846" indent="0">
              <a:buNone/>
              <a:defRPr sz="3973" b="1"/>
            </a:lvl7pPr>
            <a:lvl8pPr marL="7947153" indent="0">
              <a:buNone/>
              <a:defRPr sz="3973" b="1"/>
            </a:lvl8pPr>
            <a:lvl9pPr marL="9082461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9417" y="16042919"/>
            <a:ext cx="13502650" cy="235967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981280" y="10766449"/>
            <a:ext cx="13530413" cy="527646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6622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981280" y="16042919"/>
            <a:ext cx="13530413" cy="235967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92" y="2927985"/>
            <a:ext cx="10565840" cy="10247948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27119" y="6323645"/>
            <a:ext cx="16584573" cy="31211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09419" y="13175933"/>
            <a:ext cx="9812916" cy="24410045"/>
          </a:xfrm>
        </p:spPr>
        <p:txBody>
          <a:bodyPr>
            <a:normAutofit/>
          </a:bodyPr>
          <a:lstStyle>
            <a:lvl1pPr marL="0" indent="0">
              <a:buNone/>
              <a:defRPr sz="4635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1135308" indent="0">
              <a:buNone/>
              <a:defRPr sz="3476"/>
            </a:lvl2pPr>
            <a:lvl3pPr marL="2270615" indent="0">
              <a:buNone/>
              <a:defRPr sz="2980"/>
            </a:lvl3pPr>
            <a:lvl4pPr marL="3405923" indent="0">
              <a:buNone/>
              <a:defRPr sz="2483"/>
            </a:lvl4pPr>
            <a:lvl5pPr marL="4541230" indent="0">
              <a:buNone/>
              <a:defRPr sz="2483"/>
            </a:lvl5pPr>
            <a:lvl6pPr marL="5676538" indent="0">
              <a:buNone/>
              <a:defRPr sz="2483"/>
            </a:lvl6pPr>
            <a:lvl7pPr marL="6811846" indent="0">
              <a:buNone/>
              <a:defRPr sz="2483"/>
            </a:lvl7pPr>
            <a:lvl8pPr marL="7947153" indent="0">
              <a:buNone/>
              <a:defRPr sz="2483"/>
            </a:lvl8pPr>
            <a:lvl9pPr marL="9082461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92" y="2927985"/>
            <a:ext cx="10565840" cy="10247948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27119" y="6323645"/>
            <a:ext cx="16584573" cy="31211507"/>
          </a:xfrm>
        </p:spPr>
        <p:txBody>
          <a:bodyPr anchor="t"/>
          <a:lstStyle>
            <a:lvl1pPr marL="0" indent="0">
              <a:buNone/>
              <a:defRPr sz="7946"/>
            </a:lvl1pPr>
            <a:lvl2pPr marL="1135308" indent="0">
              <a:buNone/>
              <a:defRPr sz="6953"/>
            </a:lvl2pPr>
            <a:lvl3pPr marL="2270615" indent="0">
              <a:buNone/>
              <a:defRPr sz="5960"/>
            </a:lvl3pPr>
            <a:lvl4pPr marL="3405923" indent="0">
              <a:buNone/>
              <a:defRPr sz="4966"/>
            </a:lvl4pPr>
            <a:lvl5pPr marL="4541230" indent="0">
              <a:buNone/>
              <a:defRPr sz="4966"/>
            </a:lvl5pPr>
            <a:lvl6pPr marL="5676538" indent="0">
              <a:buNone/>
              <a:defRPr sz="4966"/>
            </a:lvl6pPr>
            <a:lvl7pPr marL="6811846" indent="0">
              <a:buNone/>
              <a:defRPr sz="4966"/>
            </a:lvl7pPr>
            <a:lvl8pPr marL="7947153" indent="0">
              <a:buNone/>
              <a:defRPr sz="4966"/>
            </a:lvl8pPr>
            <a:lvl9pPr marL="9082461" indent="0">
              <a:buNone/>
              <a:defRPr sz="4966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09419" y="13175933"/>
            <a:ext cx="9812916" cy="24410045"/>
          </a:xfrm>
        </p:spPr>
        <p:txBody>
          <a:bodyPr>
            <a:normAutofit/>
          </a:bodyPr>
          <a:lstStyle>
            <a:lvl1pPr marL="0" indent="0">
              <a:buNone/>
              <a:defRPr sz="4635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1135308" indent="0">
              <a:buNone/>
              <a:defRPr sz="3476"/>
            </a:lvl2pPr>
            <a:lvl3pPr marL="2270615" indent="0">
              <a:buNone/>
              <a:defRPr sz="2980"/>
            </a:lvl3pPr>
            <a:lvl4pPr marL="3405923" indent="0">
              <a:buNone/>
              <a:defRPr sz="2483"/>
            </a:lvl4pPr>
            <a:lvl5pPr marL="4541230" indent="0">
              <a:buNone/>
              <a:defRPr sz="2483"/>
            </a:lvl5pPr>
            <a:lvl6pPr marL="5676538" indent="0">
              <a:buNone/>
              <a:defRPr sz="2483"/>
            </a:lvl6pPr>
            <a:lvl7pPr marL="6811846" indent="0">
              <a:buNone/>
              <a:defRPr sz="2483"/>
            </a:lvl7pPr>
            <a:lvl8pPr marL="7947153" indent="0">
              <a:buNone/>
              <a:defRPr sz="2483"/>
            </a:lvl8pPr>
            <a:lvl9pPr marL="9082461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93" y="27968031"/>
            <a:ext cx="28255198" cy="5247286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56493" y="6323645"/>
            <a:ext cx="28255198" cy="21644386"/>
          </a:xfrm>
        </p:spPr>
        <p:txBody>
          <a:bodyPr anchor="t"/>
          <a:lstStyle>
            <a:lvl1pPr marL="0" indent="0">
              <a:buNone/>
              <a:defRPr sz="7946"/>
            </a:lvl1pPr>
            <a:lvl2pPr marL="1135308" indent="0">
              <a:buNone/>
              <a:defRPr sz="6953"/>
            </a:lvl2pPr>
            <a:lvl3pPr marL="2270615" indent="0">
              <a:buNone/>
              <a:defRPr sz="5960"/>
            </a:lvl3pPr>
            <a:lvl4pPr marL="3405923" indent="0">
              <a:buNone/>
              <a:defRPr sz="4966"/>
            </a:lvl4pPr>
            <a:lvl5pPr marL="4541230" indent="0">
              <a:buNone/>
              <a:defRPr sz="4966"/>
            </a:lvl5pPr>
            <a:lvl6pPr marL="5676538" indent="0">
              <a:buNone/>
              <a:defRPr sz="4966"/>
            </a:lvl6pPr>
            <a:lvl7pPr marL="6811846" indent="0">
              <a:buNone/>
              <a:defRPr sz="4966"/>
            </a:lvl7pPr>
            <a:lvl8pPr marL="7947153" indent="0">
              <a:buNone/>
              <a:defRPr sz="4966"/>
            </a:lvl8pPr>
            <a:lvl9pPr marL="9082461" indent="0">
              <a:buNone/>
              <a:defRPr sz="4966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6495" y="33215313"/>
            <a:ext cx="28250931" cy="4370665"/>
          </a:xfrm>
        </p:spPr>
        <p:txBody>
          <a:bodyPr/>
          <a:lstStyle>
            <a:lvl1pPr marL="0" indent="0">
              <a:buNone/>
              <a:defRPr sz="3973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1135308" indent="0">
              <a:buNone/>
              <a:defRPr sz="3476"/>
            </a:lvl2pPr>
            <a:lvl3pPr marL="2270615" indent="0">
              <a:buNone/>
              <a:defRPr sz="2980"/>
            </a:lvl3pPr>
            <a:lvl4pPr marL="3405923" indent="0">
              <a:buNone/>
              <a:defRPr sz="2483"/>
            </a:lvl4pPr>
            <a:lvl5pPr marL="4541230" indent="0">
              <a:buNone/>
              <a:defRPr sz="2483"/>
            </a:lvl5pPr>
            <a:lvl6pPr marL="5676538" indent="0">
              <a:buNone/>
              <a:defRPr sz="2483"/>
            </a:lvl6pPr>
            <a:lvl7pPr marL="6811846" indent="0">
              <a:buNone/>
              <a:defRPr sz="2483"/>
            </a:lvl7pPr>
            <a:lvl8pPr marL="7947153" indent="0">
              <a:buNone/>
              <a:defRPr sz="2483"/>
            </a:lvl8pPr>
            <a:lvl9pPr marL="9082461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93" y="2338322"/>
            <a:ext cx="28255198" cy="22634528"/>
          </a:xfrm>
        </p:spPr>
        <p:txBody>
          <a:bodyPr anchor="ctr"/>
          <a:lstStyle>
            <a:lvl1pPr>
              <a:defRPr sz="79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6495" y="28750859"/>
            <a:ext cx="28250931" cy="9617944"/>
          </a:xfrm>
        </p:spPr>
        <p:txBody>
          <a:bodyPr anchor="ctr"/>
          <a:lstStyle>
            <a:lvl1pPr marL="0" indent="0">
              <a:buNone/>
              <a:defRPr sz="3973"/>
            </a:lvl1pPr>
            <a:lvl2pPr marL="1135308" indent="0">
              <a:buNone/>
              <a:defRPr sz="3476"/>
            </a:lvl2pPr>
            <a:lvl3pPr marL="2270615" indent="0">
              <a:buNone/>
              <a:defRPr sz="2980"/>
            </a:lvl3pPr>
            <a:lvl4pPr marL="3405923" indent="0">
              <a:buNone/>
              <a:defRPr sz="2483"/>
            </a:lvl4pPr>
            <a:lvl5pPr marL="4541230" indent="0">
              <a:buNone/>
              <a:defRPr sz="2483"/>
            </a:lvl5pPr>
            <a:lvl6pPr marL="5676538" indent="0">
              <a:buNone/>
              <a:defRPr sz="2483"/>
            </a:lvl6pPr>
            <a:lvl7pPr marL="6811846" indent="0">
              <a:buNone/>
              <a:defRPr sz="2483"/>
            </a:lvl7pPr>
            <a:lvl8pPr marL="7947153" indent="0">
              <a:buNone/>
              <a:defRPr sz="2483"/>
            </a:lvl8pPr>
            <a:lvl9pPr marL="9082461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942" y="2338322"/>
            <a:ext cx="24996301" cy="19167056"/>
          </a:xfrm>
        </p:spPr>
        <p:txBody>
          <a:bodyPr anchor="ctr"/>
          <a:lstStyle>
            <a:lvl1pPr>
              <a:defRPr sz="1092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23338" y="21553588"/>
            <a:ext cx="23517244" cy="3515682"/>
          </a:xfrm>
        </p:spPr>
        <p:txBody>
          <a:bodyPr anchor="t">
            <a:normAutofit/>
          </a:bodyPr>
          <a:lstStyle>
            <a:lvl1pPr marL="0" indent="0">
              <a:buNone/>
              <a:defRPr sz="3476"/>
            </a:lvl1pPr>
            <a:lvl2pPr marL="1135308" indent="0">
              <a:buNone/>
              <a:defRPr sz="3476"/>
            </a:lvl2pPr>
            <a:lvl3pPr marL="2270615" indent="0">
              <a:buNone/>
              <a:defRPr sz="2980"/>
            </a:lvl3pPr>
            <a:lvl4pPr marL="3405923" indent="0">
              <a:buNone/>
              <a:defRPr sz="2483"/>
            </a:lvl4pPr>
            <a:lvl5pPr marL="4541230" indent="0">
              <a:buNone/>
              <a:defRPr sz="2483"/>
            </a:lvl5pPr>
            <a:lvl6pPr marL="5676538" indent="0">
              <a:buNone/>
              <a:defRPr sz="2483"/>
            </a:lvl6pPr>
            <a:lvl7pPr marL="6811846" indent="0">
              <a:buNone/>
              <a:defRPr sz="2483"/>
            </a:lvl7pPr>
            <a:lvl8pPr marL="7947153" indent="0">
              <a:buNone/>
              <a:defRPr sz="2483"/>
            </a:lvl8pPr>
            <a:lvl9pPr marL="9082461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2226" y="28829823"/>
            <a:ext cx="28246665" cy="9538981"/>
          </a:xfrm>
        </p:spPr>
        <p:txBody>
          <a:bodyPr anchor="ctr">
            <a:normAutofit/>
          </a:bodyPr>
          <a:lstStyle>
            <a:lvl1pPr marL="0" indent="0">
              <a:buNone/>
              <a:defRPr sz="3973"/>
            </a:lvl1pPr>
            <a:lvl2pPr marL="1135308" indent="0">
              <a:buNone/>
              <a:defRPr sz="3476"/>
            </a:lvl2pPr>
            <a:lvl3pPr marL="2270615" indent="0">
              <a:buNone/>
              <a:defRPr sz="2980"/>
            </a:lvl3pPr>
            <a:lvl4pPr marL="3405923" indent="0">
              <a:buNone/>
              <a:defRPr sz="2483"/>
            </a:lvl4pPr>
            <a:lvl5pPr marL="4541230" indent="0">
              <a:buNone/>
              <a:defRPr sz="2483"/>
            </a:lvl5pPr>
            <a:lvl6pPr marL="5676538" indent="0">
              <a:buNone/>
              <a:defRPr sz="2483"/>
            </a:lvl6pPr>
            <a:lvl7pPr marL="6811846" indent="0">
              <a:buNone/>
              <a:defRPr sz="2483"/>
            </a:lvl7pPr>
            <a:lvl8pPr marL="7947153" indent="0">
              <a:buNone/>
              <a:defRPr sz="2483"/>
            </a:lvl8pPr>
            <a:lvl9pPr marL="9082461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85353" y="5038952"/>
            <a:ext cx="1637983" cy="3745003"/>
          </a:xfrm>
          <a:prstGeom prst="rect">
            <a:avLst/>
          </a:prstGeom>
        </p:spPr>
        <p:txBody>
          <a:bodyPr vert="horz" lIns="227064" tIns="113532" rIns="227064" bIns="1135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986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046184" y="17567910"/>
            <a:ext cx="1637983" cy="3745003"/>
          </a:xfrm>
          <a:prstGeom prst="rect">
            <a:avLst/>
          </a:prstGeom>
        </p:spPr>
        <p:txBody>
          <a:bodyPr vert="horz" lIns="227064" tIns="113532" rIns="227064" bIns="1135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9865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493" y="14902294"/>
            <a:ext cx="28255198" cy="16086210"/>
          </a:xfrm>
        </p:spPr>
        <p:txBody>
          <a:bodyPr anchor="b">
            <a:normAutofit/>
          </a:bodyPr>
          <a:lstStyle>
            <a:lvl1pPr>
              <a:defRPr sz="134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6495" y="31063929"/>
            <a:ext cx="28250931" cy="7304875"/>
          </a:xfrm>
        </p:spPr>
        <p:txBody>
          <a:bodyPr anchor="t"/>
          <a:lstStyle>
            <a:lvl1pPr marL="0" indent="0">
              <a:buNone/>
              <a:defRPr sz="3973"/>
            </a:lvl1pPr>
            <a:lvl2pPr marL="1135308" indent="0">
              <a:buNone/>
              <a:defRPr sz="3476"/>
            </a:lvl2pPr>
            <a:lvl3pPr marL="2270615" indent="0">
              <a:buNone/>
              <a:defRPr sz="2980"/>
            </a:lvl3pPr>
            <a:lvl4pPr marL="3405923" indent="0">
              <a:buNone/>
              <a:defRPr sz="2483"/>
            </a:lvl4pPr>
            <a:lvl5pPr marL="4541230" indent="0">
              <a:buNone/>
              <a:defRPr sz="2483"/>
            </a:lvl5pPr>
            <a:lvl6pPr marL="5676538" indent="0">
              <a:buNone/>
              <a:defRPr sz="2483"/>
            </a:lvl6pPr>
            <a:lvl7pPr marL="6811846" indent="0">
              <a:buNone/>
              <a:defRPr sz="2483"/>
            </a:lvl7pPr>
            <a:lvl8pPr marL="7947153" indent="0">
              <a:buNone/>
              <a:defRPr sz="2483"/>
            </a:lvl8pPr>
            <a:lvl9pPr marL="9082461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200" y="1748890"/>
            <a:ext cx="10776865" cy="744100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8002" y="1748891"/>
            <a:ext cx="18313449" cy="3748394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8200" y="9189901"/>
            <a:ext cx="10776865" cy="3004293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78419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252227" y="2338330"/>
            <a:ext cx="28255198" cy="84891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593247" y="12077938"/>
            <a:ext cx="7918170" cy="3690478"/>
          </a:xfrm>
        </p:spPr>
        <p:txBody>
          <a:bodyPr anchor="b">
            <a:noAutofit/>
          </a:bodyPr>
          <a:lstStyle>
            <a:lvl1pPr marL="0" indent="0">
              <a:buNone/>
              <a:defRPr sz="596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1135308" indent="0">
              <a:buNone/>
              <a:defRPr sz="4966" b="1"/>
            </a:lvl2pPr>
            <a:lvl3pPr marL="2270615" indent="0">
              <a:buNone/>
              <a:defRPr sz="4470" b="1"/>
            </a:lvl3pPr>
            <a:lvl4pPr marL="3405923" indent="0">
              <a:buNone/>
              <a:defRPr sz="3973" b="1"/>
            </a:lvl4pPr>
            <a:lvl5pPr marL="4541230" indent="0">
              <a:buNone/>
              <a:defRPr sz="3973" b="1"/>
            </a:lvl5pPr>
            <a:lvl6pPr marL="5676538" indent="0">
              <a:buNone/>
              <a:defRPr sz="3973" b="1"/>
            </a:lvl6pPr>
            <a:lvl7pPr marL="6811846" indent="0">
              <a:buNone/>
              <a:defRPr sz="3973" b="1"/>
            </a:lvl7pPr>
            <a:lvl8pPr marL="7947153" indent="0">
              <a:buNone/>
              <a:defRPr sz="3973" b="1"/>
            </a:lvl8pPr>
            <a:lvl9pPr marL="9082461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645688" y="16469916"/>
            <a:ext cx="7865730" cy="22986719"/>
          </a:xfrm>
        </p:spPr>
        <p:txBody>
          <a:bodyPr anchor="t">
            <a:normAutofit/>
          </a:bodyPr>
          <a:lstStyle>
            <a:lvl1pPr marL="0" indent="0">
              <a:buNone/>
              <a:defRPr sz="3476"/>
            </a:lvl1pPr>
            <a:lvl2pPr marL="1135308" indent="0">
              <a:buNone/>
              <a:defRPr sz="2980"/>
            </a:lvl2pPr>
            <a:lvl3pPr marL="2270615" indent="0">
              <a:buNone/>
              <a:defRPr sz="2483"/>
            </a:lvl3pPr>
            <a:lvl4pPr marL="3405923" indent="0">
              <a:buNone/>
              <a:defRPr sz="2235"/>
            </a:lvl4pPr>
            <a:lvl5pPr marL="4541230" indent="0">
              <a:buNone/>
              <a:defRPr sz="2235"/>
            </a:lvl5pPr>
            <a:lvl6pPr marL="5676538" indent="0">
              <a:buNone/>
              <a:defRPr sz="2235"/>
            </a:lvl6pPr>
            <a:lvl7pPr marL="6811846" indent="0">
              <a:buNone/>
              <a:defRPr sz="2235"/>
            </a:lvl7pPr>
            <a:lvl8pPr marL="7947153" indent="0">
              <a:buNone/>
              <a:defRPr sz="2235"/>
            </a:lvl8pPr>
            <a:lvl9pPr marL="9082461" indent="0">
              <a:buNone/>
              <a:defRPr sz="22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27847" y="12077938"/>
            <a:ext cx="7889620" cy="369047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596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2299490" y="16469916"/>
            <a:ext cx="7917976" cy="22986719"/>
          </a:xfrm>
        </p:spPr>
        <p:txBody>
          <a:bodyPr anchor="t">
            <a:normAutofit/>
          </a:bodyPr>
          <a:lstStyle>
            <a:lvl1pPr marL="0" indent="0">
              <a:buNone/>
              <a:defRPr sz="3476"/>
            </a:lvl1pPr>
            <a:lvl2pPr marL="1135308" indent="0">
              <a:buNone/>
              <a:defRPr sz="2980"/>
            </a:lvl2pPr>
            <a:lvl3pPr marL="2270615" indent="0">
              <a:buNone/>
              <a:defRPr sz="2483"/>
            </a:lvl3pPr>
            <a:lvl4pPr marL="3405923" indent="0">
              <a:buNone/>
              <a:defRPr sz="2235"/>
            </a:lvl4pPr>
            <a:lvl5pPr marL="4541230" indent="0">
              <a:buNone/>
              <a:defRPr sz="2235"/>
            </a:lvl5pPr>
            <a:lvl6pPr marL="5676538" indent="0">
              <a:buNone/>
              <a:defRPr sz="2235"/>
            </a:lvl6pPr>
            <a:lvl7pPr marL="6811846" indent="0">
              <a:buNone/>
              <a:defRPr sz="2235"/>
            </a:lvl7pPr>
            <a:lvl8pPr marL="7947153" indent="0">
              <a:buNone/>
              <a:defRPr sz="2235"/>
            </a:lvl8pPr>
            <a:lvl9pPr marL="9082461" indent="0">
              <a:buNone/>
              <a:defRPr sz="22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1036460" y="12077938"/>
            <a:ext cx="7878527" cy="3690478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596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21036460" y="16469916"/>
            <a:ext cx="7878527" cy="22986719"/>
          </a:xfrm>
        </p:spPr>
        <p:txBody>
          <a:bodyPr anchor="t">
            <a:normAutofit/>
          </a:bodyPr>
          <a:lstStyle>
            <a:lvl1pPr marL="0" indent="0">
              <a:buNone/>
              <a:defRPr sz="3476"/>
            </a:lvl1pPr>
            <a:lvl2pPr marL="1135308" indent="0">
              <a:buNone/>
              <a:defRPr sz="2980"/>
            </a:lvl2pPr>
            <a:lvl3pPr marL="2270615" indent="0">
              <a:buNone/>
              <a:defRPr sz="2483"/>
            </a:lvl3pPr>
            <a:lvl4pPr marL="3405923" indent="0">
              <a:buNone/>
              <a:defRPr sz="2235"/>
            </a:lvl4pPr>
            <a:lvl5pPr marL="4541230" indent="0">
              <a:buNone/>
              <a:defRPr sz="2235"/>
            </a:lvl5pPr>
            <a:lvl6pPr marL="5676538" indent="0">
              <a:buNone/>
              <a:defRPr sz="2235"/>
            </a:lvl6pPr>
            <a:lvl7pPr marL="6811846" indent="0">
              <a:buNone/>
              <a:defRPr sz="2235"/>
            </a:lvl7pPr>
            <a:lvl8pPr marL="7947153" indent="0">
              <a:buNone/>
              <a:defRPr sz="2235"/>
            </a:lvl8pPr>
            <a:lvl9pPr marL="9082461" indent="0">
              <a:buNone/>
              <a:defRPr sz="22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252227" y="2338330"/>
            <a:ext cx="28255198" cy="84891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579286" y="27521926"/>
            <a:ext cx="7899855" cy="3690478"/>
          </a:xfrm>
        </p:spPr>
        <p:txBody>
          <a:bodyPr anchor="b">
            <a:noAutofit/>
          </a:bodyPr>
          <a:lstStyle>
            <a:lvl1pPr marL="0" indent="0">
              <a:buNone/>
              <a:defRPr sz="596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1135308" indent="0">
              <a:buNone/>
              <a:defRPr sz="4966" b="1"/>
            </a:lvl2pPr>
            <a:lvl3pPr marL="2270615" indent="0">
              <a:buNone/>
              <a:defRPr sz="4470" b="1"/>
            </a:lvl3pPr>
            <a:lvl4pPr marL="3405923" indent="0">
              <a:buNone/>
              <a:defRPr sz="3973" b="1"/>
            </a:lvl4pPr>
            <a:lvl5pPr marL="4541230" indent="0">
              <a:buNone/>
              <a:defRPr sz="3973" b="1"/>
            </a:lvl5pPr>
            <a:lvl6pPr marL="5676538" indent="0">
              <a:buNone/>
              <a:defRPr sz="3973" b="1"/>
            </a:lvl6pPr>
            <a:lvl7pPr marL="6811846" indent="0">
              <a:buNone/>
              <a:defRPr sz="3973" b="1"/>
            </a:lvl7pPr>
            <a:lvl8pPr marL="7947153" indent="0">
              <a:buNone/>
              <a:defRPr sz="3973" b="1"/>
            </a:lvl8pPr>
            <a:lvl9pPr marL="9082461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579286" y="14450068"/>
            <a:ext cx="7899855" cy="97599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973"/>
            </a:lvl1pPr>
            <a:lvl2pPr marL="1135308" indent="0">
              <a:buNone/>
              <a:defRPr sz="3973"/>
            </a:lvl2pPr>
            <a:lvl3pPr marL="2270615" indent="0">
              <a:buNone/>
              <a:defRPr sz="3973"/>
            </a:lvl3pPr>
            <a:lvl4pPr marL="3405923" indent="0">
              <a:buNone/>
              <a:defRPr sz="3973"/>
            </a:lvl4pPr>
            <a:lvl5pPr marL="4541230" indent="0">
              <a:buNone/>
              <a:defRPr sz="3973"/>
            </a:lvl5pPr>
            <a:lvl6pPr marL="5676538" indent="0">
              <a:buNone/>
              <a:defRPr sz="3973"/>
            </a:lvl6pPr>
            <a:lvl7pPr marL="6811846" indent="0">
              <a:buNone/>
              <a:defRPr sz="3973"/>
            </a:lvl7pPr>
            <a:lvl8pPr marL="7947153" indent="0">
              <a:buNone/>
              <a:defRPr sz="3973"/>
            </a:lvl8pPr>
            <a:lvl9pPr marL="9082461" indent="0">
              <a:buNone/>
              <a:defRPr sz="3973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579286" y="31212413"/>
            <a:ext cx="7899855" cy="4221556"/>
          </a:xfrm>
        </p:spPr>
        <p:txBody>
          <a:bodyPr anchor="t">
            <a:normAutofit/>
          </a:bodyPr>
          <a:lstStyle>
            <a:lvl1pPr marL="0" indent="0">
              <a:buNone/>
              <a:defRPr sz="3476"/>
            </a:lvl1pPr>
            <a:lvl2pPr marL="1135308" indent="0">
              <a:buNone/>
              <a:defRPr sz="2980"/>
            </a:lvl2pPr>
            <a:lvl3pPr marL="2270615" indent="0">
              <a:buNone/>
              <a:defRPr sz="2483"/>
            </a:lvl3pPr>
            <a:lvl4pPr marL="3405923" indent="0">
              <a:buNone/>
              <a:defRPr sz="2235"/>
            </a:lvl4pPr>
            <a:lvl5pPr marL="4541230" indent="0">
              <a:buNone/>
              <a:defRPr sz="2235"/>
            </a:lvl5pPr>
            <a:lvl6pPr marL="5676538" indent="0">
              <a:buNone/>
              <a:defRPr sz="2235"/>
            </a:lvl6pPr>
            <a:lvl7pPr marL="6811846" indent="0">
              <a:buNone/>
              <a:defRPr sz="2235"/>
            </a:lvl7pPr>
            <a:lvl8pPr marL="7947153" indent="0">
              <a:buNone/>
              <a:defRPr sz="2235"/>
            </a:lvl8pPr>
            <a:lvl9pPr marL="9082461" indent="0">
              <a:buNone/>
              <a:defRPr sz="22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276801" y="27521926"/>
            <a:ext cx="7874261" cy="3690478"/>
          </a:xfrm>
        </p:spPr>
        <p:txBody>
          <a:bodyPr anchor="b">
            <a:noAutofit/>
          </a:bodyPr>
          <a:lstStyle>
            <a:lvl1pPr marL="0" indent="0">
              <a:buNone/>
              <a:defRPr sz="596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1135308" indent="0">
              <a:buNone/>
              <a:defRPr sz="4966" b="1"/>
            </a:lvl2pPr>
            <a:lvl3pPr marL="2270615" indent="0">
              <a:buNone/>
              <a:defRPr sz="4470" b="1"/>
            </a:lvl3pPr>
            <a:lvl4pPr marL="3405923" indent="0">
              <a:buNone/>
              <a:defRPr sz="3973" b="1"/>
            </a:lvl4pPr>
            <a:lvl5pPr marL="4541230" indent="0">
              <a:buNone/>
              <a:defRPr sz="3973" b="1"/>
            </a:lvl5pPr>
            <a:lvl6pPr marL="5676538" indent="0">
              <a:buNone/>
              <a:defRPr sz="3973" b="1"/>
            </a:lvl6pPr>
            <a:lvl7pPr marL="6811846" indent="0">
              <a:buNone/>
              <a:defRPr sz="3973" b="1"/>
            </a:lvl7pPr>
            <a:lvl8pPr marL="7947153" indent="0">
              <a:buNone/>
              <a:defRPr sz="3973" b="1"/>
            </a:lvl8pPr>
            <a:lvl9pPr marL="9082461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2276797" y="14450068"/>
            <a:ext cx="7874261" cy="97599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973"/>
            </a:lvl1pPr>
            <a:lvl2pPr marL="1135308" indent="0">
              <a:buNone/>
              <a:defRPr sz="3973"/>
            </a:lvl2pPr>
            <a:lvl3pPr marL="2270615" indent="0">
              <a:buNone/>
              <a:defRPr sz="3973"/>
            </a:lvl3pPr>
            <a:lvl4pPr marL="3405923" indent="0">
              <a:buNone/>
              <a:defRPr sz="3973"/>
            </a:lvl4pPr>
            <a:lvl5pPr marL="4541230" indent="0">
              <a:buNone/>
              <a:defRPr sz="3973"/>
            </a:lvl5pPr>
            <a:lvl6pPr marL="5676538" indent="0">
              <a:buNone/>
              <a:defRPr sz="3973"/>
            </a:lvl6pPr>
            <a:lvl7pPr marL="6811846" indent="0">
              <a:buNone/>
              <a:defRPr sz="3973"/>
            </a:lvl7pPr>
            <a:lvl8pPr marL="7947153" indent="0">
              <a:buNone/>
              <a:defRPr sz="3973"/>
            </a:lvl8pPr>
            <a:lvl9pPr marL="9082461" indent="0">
              <a:buNone/>
              <a:defRPr sz="3973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2273166" y="31212407"/>
            <a:ext cx="7884690" cy="4221556"/>
          </a:xfrm>
        </p:spPr>
        <p:txBody>
          <a:bodyPr anchor="t">
            <a:normAutofit/>
          </a:bodyPr>
          <a:lstStyle>
            <a:lvl1pPr marL="0" indent="0">
              <a:buNone/>
              <a:defRPr sz="3476"/>
            </a:lvl1pPr>
            <a:lvl2pPr marL="1135308" indent="0">
              <a:buNone/>
              <a:defRPr sz="2980"/>
            </a:lvl2pPr>
            <a:lvl3pPr marL="2270615" indent="0">
              <a:buNone/>
              <a:defRPr sz="2483"/>
            </a:lvl3pPr>
            <a:lvl4pPr marL="3405923" indent="0">
              <a:buNone/>
              <a:defRPr sz="2235"/>
            </a:lvl4pPr>
            <a:lvl5pPr marL="4541230" indent="0">
              <a:buNone/>
              <a:defRPr sz="2235"/>
            </a:lvl5pPr>
            <a:lvl6pPr marL="5676538" indent="0">
              <a:buNone/>
              <a:defRPr sz="2235"/>
            </a:lvl6pPr>
            <a:lvl7pPr marL="6811846" indent="0">
              <a:buNone/>
              <a:defRPr sz="2235"/>
            </a:lvl7pPr>
            <a:lvl8pPr marL="7947153" indent="0">
              <a:buNone/>
              <a:defRPr sz="2235"/>
            </a:lvl8pPr>
            <a:lvl9pPr marL="9082461" indent="0">
              <a:buNone/>
              <a:defRPr sz="22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0970054" y="27521926"/>
            <a:ext cx="7878527" cy="3690478"/>
          </a:xfrm>
        </p:spPr>
        <p:txBody>
          <a:bodyPr anchor="b">
            <a:noAutofit/>
          </a:bodyPr>
          <a:lstStyle>
            <a:lvl1pPr marL="0" indent="0">
              <a:buNone/>
              <a:defRPr sz="596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1135308" indent="0">
              <a:buNone/>
              <a:defRPr sz="4966" b="1"/>
            </a:lvl2pPr>
            <a:lvl3pPr marL="2270615" indent="0">
              <a:buNone/>
              <a:defRPr sz="4470" b="1"/>
            </a:lvl3pPr>
            <a:lvl4pPr marL="3405923" indent="0">
              <a:buNone/>
              <a:defRPr sz="3973" b="1"/>
            </a:lvl4pPr>
            <a:lvl5pPr marL="4541230" indent="0">
              <a:buNone/>
              <a:defRPr sz="3973" b="1"/>
            </a:lvl5pPr>
            <a:lvl6pPr marL="5676538" indent="0">
              <a:buNone/>
              <a:defRPr sz="3973" b="1"/>
            </a:lvl6pPr>
            <a:lvl7pPr marL="6811846" indent="0">
              <a:buNone/>
              <a:defRPr sz="3973" b="1"/>
            </a:lvl7pPr>
            <a:lvl8pPr marL="7947153" indent="0">
              <a:buNone/>
              <a:defRPr sz="3973" b="1"/>
            </a:lvl8pPr>
            <a:lvl9pPr marL="9082461" indent="0">
              <a:buNone/>
              <a:defRPr sz="3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20970051" y="14450068"/>
            <a:ext cx="7878527" cy="97599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973"/>
            </a:lvl1pPr>
            <a:lvl2pPr marL="1135308" indent="0">
              <a:buNone/>
              <a:defRPr sz="3973"/>
            </a:lvl2pPr>
            <a:lvl3pPr marL="2270615" indent="0">
              <a:buNone/>
              <a:defRPr sz="3973"/>
            </a:lvl3pPr>
            <a:lvl4pPr marL="3405923" indent="0">
              <a:buNone/>
              <a:defRPr sz="3973"/>
            </a:lvl4pPr>
            <a:lvl5pPr marL="4541230" indent="0">
              <a:buNone/>
              <a:defRPr sz="3973"/>
            </a:lvl5pPr>
            <a:lvl6pPr marL="5676538" indent="0">
              <a:buNone/>
              <a:defRPr sz="3973"/>
            </a:lvl6pPr>
            <a:lvl7pPr marL="6811846" indent="0">
              <a:buNone/>
              <a:defRPr sz="3973"/>
            </a:lvl7pPr>
            <a:lvl8pPr marL="7947153" indent="0">
              <a:buNone/>
              <a:defRPr sz="3973"/>
            </a:lvl8pPr>
            <a:lvl9pPr marL="9082461" indent="0">
              <a:buNone/>
              <a:defRPr sz="3973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20969715" y="31212395"/>
            <a:ext cx="7888964" cy="4221556"/>
          </a:xfrm>
        </p:spPr>
        <p:txBody>
          <a:bodyPr anchor="t">
            <a:normAutofit/>
          </a:bodyPr>
          <a:lstStyle>
            <a:lvl1pPr marL="0" indent="0">
              <a:buNone/>
              <a:defRPr sz="3476"/>
            </a:lvl1pPr>
            <a:lvl2pPr marL="1135308" indent="0">
              <a:buNone/>
              <a:defRPr sz="2980"/>
            </a:lvl2pPr>
            <a:lvl3pPr marL="2270615" indent="0">
              <a:buNone/>
              <a:defRPr sz="2483"/>
            </a:lvl3pPr>
            <a:lvl4pPr marL="3405923" indent="0">
              <a:buNone/>
              <a:defRPr sz="2235"/>
            </a:lvl4pPr>
            <a:lvl5pPr marL="4541230" indent="0">
              <a:buNone/>
              <a:defRPr sz="2235"/>
            </a:lvl5pPr>
            <a:lvl6pPr marL="5676538" indent="0">
              <a:buNone/>
              <a:defRPr sz="2235"/>
            </a:lvl6pPr>
            <a:lvl7pPr marL="6811846" indent="0">
              <a:buNone/>
              <a:defRPr sz="2235"/>
            </a:lvl7pPr>
            <a:lvl8pPr marL="7947153" indent="0">
              <a:buNone/>
              <a:defRPr sz="2235"/>
            </a:lvl8pPr>
            <a:lvl9pPr marL="9082461" indent="0">
              <a:buNone/>
              <a:defRPr sz="22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443627" y="2338322"/>
            <a:ext cx="7063800" cy="372199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52228" y="2338322"/>
            <a:ext cx="20781903" cy="372199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1340" y="30744042"/>
            <a:ext cx="19655501" cy="36294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21340" y="3923868"/>
            <a:ext cx="19655501" cy="2635147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21340" y="34373516"/>
            <a:ext cx="19655501" cy="51537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36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E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5EA915C-87A8-5044-BB0D-E37F2076B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32759650" cy="56164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EC338B2-7262-EB4B-85D8-379E0087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" y="6411313"/>
            <a:ext cx="7444828" cy="3655393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16312" y="1698933"/>
            <a:ext cx="31292671" cy="293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title style</a:t>
            </a:r>
          </a:p>
        </p:txBody>
      </p:sp>
      <p:sp>
        <p:nvSpPr>
          <p:cNvPr id="205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9135" y="6427602"/>
            <a:ext cx="7444828" cy="3655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text styles</a:t>
            </a:r>
          </a:p>
          <a:p>
            <a:pPr lvl="1"/>
            <a:r>
              <a:rPr lang="en-US" altLang="fr-FR"/>
              <a:t>Second level</a:t>
            </a:r>
          </a:p>
        </p:txBody>
      </p:sp>
      <p:sp>
        <p:nvSpPr>
          <p:cNvPr id="2054" name="Rectangle 8">
            <a:extLst>
              <a:ext uri="{FF2B5EF4-FFF2-40B4-BE49-F238E27FC236}">
                <a16:creationId xmlns:a16="http://schemas.microsoft.com/office/drawing/2014/main" id="{269D22D5-5E7D-7D4D-8D11-DD613FDD8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"/>
            <a:ext cx="32759650" cy="439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2055" name="Rectangle 9">
            <a:extLst>
              <a:ext uri="{FF2B5EF4-FFF2-40B4-BE49-F238E27FC236}">
                <a16:creationId xmlns:a16="http://schemas.microsoft.com/office/drawing/2014/main" id="{E4C6E94E-56F8-D74B-A499-6528ABD80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842" y="6411313"/>
            <a:ext cx="15497748" cy="3655393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2056" name="Rectangle 11">
            <a:extLst>
              <a:ext uri="{FF2B5EF4-FFF2-40B4-BE49-F238E27FC236}">
                <a16:creationId xmlns:a16="http://schemas.microsoft.com/office/drawing/2014/main" id="{4C7DA45B-F8F3-DA40-AB9C-6C2D45F5F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9002" y="6411313"/>
            <a:ext cx="7449981" cy="3655393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2057" name="Text Box 14">
            <a:extLst>
              <a:ext uri="{FF2B5EF4-FFF2-40B4-BE49-F238E27FC236}">
                <a16:creationId xmlns:a16="http://schemas.microsoft.com/office/drawing/2014/main" id="{62B71F04-6BDC-7842-B92B-36BE9A3318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9134" y="43362695"/>
            <a:ext cx="3579839" cy="163073"/>
          </a:xfrm>
          <a:prstGeom prst="rect">
            <a:avLst/>
          </a:prstGeom>
          <a:noFill/>
          <a:ln>
            <a:noFill/>
          </a:ln>
        </p:spPr>
        <p:txBody>
          <a:bodyPr lIns="74857" tIns="37421" rIns="74857" bIns="37421">
            <a:spAutoFit/>
          </a:bodyPr>
          <a:lstStyle>
            <a:lvl1pPr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1pPr>
            <a:lvl2pPr marL="742950" indent="-28575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2pPr>
            <a:lvl3pPr marL="11430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3pPr>
            <a:lvl4pPr marL="16002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4pPr>
            <a:lvl5pPr marL="20574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5pPr>
            <a:lvl6pPr marL="25146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6pPr>
            <a:lvl7pPr marL="29718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7pPr>
            <a:lvl8pPr marL="34290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8pPr>
            <a:lvl9pPr marL="38862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800" b="1">
                <a:latin typeface="Arial" pitchFamily="34" charset="0"/>
              </a:rPr>
              <a:t>Poster template by ResearchPosters.co.za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749300" rtl="0" eaLnBrk="0" fontAlgn="base" hangingPunct="0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ctr" defTabSz="749300" rtl="0" eaLnBrk="0" fontAlgn="base" hangingPunct="0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2pPr>
      <a:lvl3pPr algn="ctr" defTabSz="749300" rtl="0" eaLnBrk="0" fontAlgn="base" hangingPunct="0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3pPr>
      <a:lvl4pPr algn="ctr" defTabSz="749300" rtl="0" eaLnBrk="0" fontAlgn="base" hangingPunct="0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4pPr>
      <a:lvl5pPr algn="ctr" defTabSz="749300" rtl="0" eaLnBrk="0" fontAlgn="base" hangingPunct="0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5pPr>
      <a:lvl6pPr marL="4572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6pPr>
      <a:lvl7pPr marL="9144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7pPr>
      <a:lvl8pPr marL="13716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8pPr>
      <a:lvl9pPr marL="18288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9pPr>
    </p:titleStyle>
    <p:bodyStyle>
      <a:lvl1pPr marL="280988" indent="-280988" algn="l" defTabSz="7493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606425" indent="-231775" algn="l" defTabSz="749300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38213" indent="-188913" algn="l" defTabSz="7493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12863" indent="-187325" algn="l" defTabSz="749300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687513" indent="-187325" algn="l" defTabSz="749300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447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6019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0591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5163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E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57D8CEC-C970-5545-B1EC-2901675F4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32759650" cy="56164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46E7F514-0858-E645-8DCB-7B6582564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51" y="6411313"/>
            <a:ext cx="31622483" cy="3655393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307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16312" y="1698933"/>
            <a:ext cx="31292671" cy="293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title style</a:t>
            </a:r>
          </a:p>
        </p:txBody>
      </p:sp>
      <p:sp>
        <p:nvSpPr>
          <p:cNvPr id="307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051" y="6411313"/>
            <a:ext cx="31491932" cy="3655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text styles</a:t>
            </a:r>
          </a:p>
          <a:p>
            <a:pPr lvl="1"/>
            <a:r>
              <a:rPr lang="en-US" altLang="fr-FR"/>
              <a:t>Second level</a:t>
            </a:r>
          </a:p>
        </p:txBody>
      </p:sp>
      <p:sp>
        <p:nvSpPr>
          <p:cNvPr id="3078" name="Rectangle 8">
            <a:extLst>
              <a:ext uri="{FF2B5EF4-FFF2-40B4-BE49-F238E27FC236}">
                <a16:creationId xmlns:a16="http://schemas.microsoft.com/office/drawing/2014/main" id="{4D49E4CC-BD61-6C48-B56D-E4FA3CBB2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"/>
            <a:ext cx="32759650" cy="439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3079" name="Text Box 14">
            <a:extLst>
              <a:ext uri="{FF2B5EF4-FFF2-40B4-BE49-F238E27FC236}">
                <a16:creationId xmlns:a16="http://schemas.microsoft.com/office/drawing/2014/main" id="{77480CCC-379B-C247-8E45-12B7352B36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7050" y="43346406"/>
            <a:ext cx="3579839" cy="162889"/>
          </a:xfrm>
          <a:prstGeom prst="rect">
            <a:avLst/>
          </a:prstGeom>
          <a:noFill/>
          <a:ln>
            <a:noFill/>
          </a:ln>
        </p:spPr>
        <p:txBody>
          <a:bodyPr lIns="74857" tIns="37421" rIns="74857" bIns="37421">
            <a:spAutoFit/>
          </a:bodyPr>
          <a:lstStyle>
            <a:lvl1pPr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1pPr>
            <a:lvl2pPr marL="742950" indent="-28575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2pPr>
            <a:lvl3pPr marL="11430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3pPr>
            <a:lvl4pPr marL="16002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4pPr>
            <a:lvl5pPr marL="20574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5pPr>
            <a:lvl6pPr marL="25146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6pPr>
            <a:lvl7pPr marL="29718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7pPr>
            <a:lvl8pPr marL="34290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8pPr>
            <a:lvl9pPr marL="38862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800" b="1">
                <a:latin typeface="Arial" pitchFamily="34" charset="0"/>
              </a:rPr>
              <a:t>Poster template by ResearchPosters.co.za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749300" rtl="0" eaLnBrk="0" fontAlgn="base" hangingPunct="0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ctr" defTabSz="749300" rtl="0" eaLnBrk="0" fontAlgn="base" hangingPunct="0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2pPr>
      <a:lvl3pPr algn="ctr" defTabSz="749300" rtl="0" eaLnBrk="0" fontAlgn="base" hangingPunct="0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3pPr>
      <a:lvl4pPr algn="ctr" defTabSz="749300" rtl="0" eaLnBrk="0" fontAlgn="base" hangingPunct="0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4pPr>
      <a:lvl5pPr algn="ctr" defTabSz="749300" rtl="0" eaLnBrk="0" fontAlgn="base" hangingPunct="0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5pPr>
      <a:lvl6pPr marL="4572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6pPr>
      <a:lvl7pPr marL="9144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7pPr>
      <a:lvl8pPr marL="13716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8pPr>
      <a:lvl9pPr marL="1828800" algn="ctr" defTabSz="749300" rtl="0" fontAlgn="base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9pPr>
    </p:titleStyle>
    <p:bodyStyle>
      <a:lvl1pPr marL="280988" indent="-280988" algn="l" defTabSz="749300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606425" indent="-231775" algn="l" defTabSz="749300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38213" indent="-188913" algn="l" defTabSz="74930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12863" indent="-187325" algn="l" defTabSz="749300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687513" indent="-187325" algn="l" defTabSz="749300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447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6019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0591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516313" indent="-187325" algn="l" defTabSz="749300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E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6">
            <a:extLst>
              <a:ext uri="{FF2B5EF4-FFF2-40B4-BE49-F238E27FC236}">
                <a16:creationId xmlns:a16="http://schemas.microsoft.com/office/drawing/2014/main" id="{80D2B4D0-280E-084C-BF00-55EE5E851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32759650" cy="542909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1027" name="Rectangle 33">
            <a:extLst>
              <a:ext uri="{FF2B5EF4-FFF2-40B4-BE49-F238E27FC236}">
                <a16:creationId xmlns:a16="http://schemas.microsoft.com/office/drawing/2014/main" id="{DDF5F476-0C1B-7341-A1E5-2812C0086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16" y="6404798"/>
            <a:ext cx="10086763" cy="3655393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716312" y="1698933"/>
            <a:ext cx="31292671" cy="293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title style</a:t>
            </a:r>
          </a:p>
        </p:txBody>
      </p:sp>
      <p:sp>
        <p:nvSpPr>
          <p:cNvPr id="1029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6313" y="6406427"/>
            <a:ext cx="10067867" cy="365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text styles</a:t>
            </a:r>
          </a:p>
          <a:p>
            <a:pPr lvl="1"/>
            <a:r>
              <a:rPr lang="en-US" altLang="fr-FR"/>
              <a:t>Second level</a:t>
            </a:r>
          </a:p>
        </p:txBody>
      </p:sp>
      <p:sp>
        <p:nvSpPr>
          <p:cNvPr id="1030" name="Rectangle 25">
            <a:extLst>
              <a:ext uri="{FF2B5EF4-FFF2-40B4-BE49-F238E27FC236}">
                <a16:creationId xmlns:a16="http://schemas.microsoft.com/office/drawing/2014/main" id="{92462A63-B664-C648-977D-332956FE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"/>
            <a:ext cx="32759650" cy="439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1031" name="Rectangle 40">
            <a:extLst>
              <a:ext uri="{FF2B5EF4-FFF2-40B4-BE49-F238E27FC236}">
                <a16:creationId xmlns:a16="http://schemas.microsoft.com/office/drawing/2014/main" id="{32EDB4AB-0D9B-4145-BD20-F5382124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2220" y="6404798"/>
            <a:ext cx="10086763" cy="3655393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1032" name="Rectangle 41">
            <a:extLst>
              <a:ext uri="{FF2B5EF4-FFF2-40B4-BE49-F238E27FC236}">
                <a16:creationId xmlns:a16="http://schemas.microsoft.com/office/drawing/2014/main" id="{D1BE76FC-9DFD-094D-8AE4-13A94A84F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9818" y="6404798"/>
            <a:ext cx="10085046" cy="3655393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1033" name="Text Box 14">
            <a:extLst>
              <a:ext uri="{FF2B5EF4-FFF2-40B4-BE49-F238E27FC236}">
                <a16:creationId xmlns:a16="http://schemas.microsoft.com/office/drawing/2014/main" id="{918553A0-1527-A547-8068-AD1A106DD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374" y="43346406"/>
            <a:ext cx="3579839" cy="158929"/>
          </a:xfrm>
          <a:prstGeom prst="rect">
            <a:avLst/>
          </a:prstGeom>
          <a:noFill/>
          <a:ln>
            <a:noFill/>
          </a:ln>
        </p:spPr>
        <p:txBody>
          <a:bodyPr lIns="74857" tIns="37421" rIns="74857" bIns="37421">
            <a:spAutoFit/>
          </a:bodyPr>
          <a:lstStyle>
            <a:lvl1pPr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1pPr>
            <a:lvl2pPr marL="742950" indent="-28575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2pPr>
            <a:lvl3pPr marL="11430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3pPr>
            <a:lvl4pPr marL="16002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4pPr>
            <a:lvl5pPr marL="20574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5pPr>
            <a:lvl6pPr marL="25146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6pPr>
            <a:lvl7pPr marL="29718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7pPr>
            <a:lvl8pPr marL="34290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8pPr>
            <a:lvl9pPr marL="38862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800" b="1" dirty="0" err="1">
                <a:latin typeface="Arial" pitchFamily="34" charset="0"/>
              </a:rPr>
              <a:t>www.meteconferences.org</a:t>
            </a:r>
            <a:endParaRPr lang="en-US" sz="800" b="1" dirty="0">
              <a:latin typeface="Arial" pitchFamily="34" charset="0"/>
            </a:endParaRP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77480CCC-379B-C247-8E45-12B7352B36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7050" y="43346406"/>
            <a:ext cx="3579839" cy="162889"/>
          </a:xfrm>
          <a:prstGeom prst="rect">
            <a:avLst/>
          </a:prstGeom>
          <a:noFill/>
          <a:ln>
            <a:noFill/>
          </a:ln>
        </p:spPr>
        <p:txBody>
          <a:bodyPr lIns="74857" tIns="37421" rIns="74857" bIns="37421">
            <a:spAutoFit/>
          </a:bodyPr>
          <a:lstStyle>
            <a:lvl1pPr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1pPr>
            <a:lvl2pPr marL="742950" indent="-28575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2pPr>
            <a:lvl3pPr marL="11430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3pPr>
            <a:lvl4pPr marL="16002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4pPr>
            <a:lvl5pPr marL="20574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5pPr>
            <a:lvl6pPr marL="25146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6pPr>
            <a:lvl7pPr marL="29718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7pPr>
            <a:lvl8pPr marL="34290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8pPr>
            <a:lvl9pPr marL="38862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800" b="1">
                <a:latin typeface="Arial" pitchFamily="34" charset="0"/>
              </a:rPr>
              <a:t>Poster template by ResearchPosters.co.za</a:t>
            </a:r>
          </a:p>
        </p:txBody>
      </p:sp>
    </p:spTree>
    <p:extLst>
      <p:ext uri="{BB962C8B-B14F-4D97-AF65-F5344CB8AC3E}">
        <p14:creationId xmlns:p14="http://schemas.microsoft.com/office/powerpoint/2010/main" val="182044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MS PGothic" pitchFamily="34" charset="-128"/>
          <a:cs typeface="MS PGothic" charset="0"/>
        </a:defRPr>
      </a:lvl1pPr>
      <a:lvl2pPr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rial Black" charset="0"/>
          <a:ea typeface="MS PGothic" pitchFamily="34" charset="-128"/>
          <a:cs typeface="MS PGothic" charset="0"/>
        </a:defRPr>
      </a:lvl2pPr>
      <a:lvl3pPr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rial Black" charset="0"/>
          <a:ea typeface="MS PGothic" pitchFamily="34" charset="-128"/>
          <a:cs typeface="MS PGothic" charset="0"/>
        </a:defRPr>
      </a:lvl3pPr>
      <a:lvl4pPr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rial Black" charset="0"/>
          <a:ea typeface="MS PGothic" pitchFamily="34" charset="-128"/>
          <a:cs typeface="MS PGothic" charset="0"/>
        </a:defRPr>
      </a:lvl4pPr>
      <a:lvl5pPr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rial Black" charset="0"/>
          <a:ea typeface="MS PGothic" pitchFamily="34" charset="-128"/>
          <a:cs typeface="MS PGothic" charset="0"/>
        </a:defRPr>
      </a:lvl5pPr>
      <a:lvl6pPr marL="457200"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chemeClr val="tx2"/>
          </a:solidFill>
          <a:latin typeface="Arial Black" charset="0"/>
        </a:defRPr>
      </a:lvl6pPr>
      <a:lvl7pPr marL="914400"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chemeClr val="tx2"/>
          </a:solidFill>
          <a:latin typeface="Arial Black" charset="0"/>
        </a:defRPr>
      </a:lvl7pPr>
      <a:lvl8pPr marL="1371600"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chemeClr val="tx2"/>
          </a:solidFill>
          <a:latin typeface="Arial Black" charset="0"/>
        </a:defRPr>
      </a:lvl8pPr>
      <a:lvl9pPr marL="1828800"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chemeClr val="tx2"/>
          </a:solidFill>
          <a:latin typeface="Arial Black" charset="0"/>
        </a:defRPr>
      </a:lvl9pPr>
    </p:titleStyle>
    <p:bodyStyle>
      <a:lvl1pPr marL="280988" indent="-280988" algn="l" defTabSz="749300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606425" indent="-231775" algn="l" defTabSz="749300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38213" indent="-188913" algn="l" defTabSz="749300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12863" indent="-187325" algn="l" defTabSz="749300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6875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447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6019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0591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5163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E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95EA915C-87A8-5044-BB0D-E37F2076B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32759650" cy="56164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EC338B2-7262-EB4B-85D8-379E00874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" y="6411313"/>
            <a:ext cx="7444828" cy="3655393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16312" y="1698933"/>
            <a:ext cx="31292671" cy="293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title style</a:t>
            </a:r>
          </a:p>
        </p:txBody>
      </p:sp>
      <p:sp>
        <p:nvSpPr>
          <p:cNvPr id="205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9135" y="6427602"/>
            <a:ext cx="7444828" cy="3655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text styles</a:t>
            </a:r>
          </a:p>
          <a:p>
            <a:pPr lvl="1"/>
            <a:r>
              <a:rPr lang="en-US" altLang="fr-FR"/>
              <a:t>Second level</a:t>
            </a:r>
          </a:p>
        </p:txBody>
      </p:sp>
      <p:sp>
        <p:nvSpPr>
          <p:cNvPr id="2054" name="Rectangle 8">
            <a:extLst>
              <a:ext uri="{FF2B5EF4-FFF2-40B4-BE49-F238E27FC236}">
                <a16:creationId xmlns:a16="http://schemas.microsoft.com/office/drawing/2014/main" id="{269D22D5-5E7D-7D4D-8D11-DD613FDD8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"/>
            <a:ext cx="32759650" cy="439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2055" name="Rectangle 9">
            <a:extLst>
              <a:ext uri="{FF2B5EF4-FFF2-40B4-BE49-F238E27FC236}">
                <a16:creationId xmlns:a16="http://schemas.microsoft.com/office/drawing/2014/main" id="{E4C6E94E-56F8-D74B-A499-6528ABD80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842" y="6411313"/>
            <a:ext cx="15497748" cy="3655393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2056" name="Rectangle 11">
            <a:extLst>
              <a:ext uri="{FF2B5EF4-FFF2-40B4-BE49-F238E27FC236}">
                <a16:creationId xmlns:a16="http://schemas.microsoft.com/office/drawing/2014/main" id="{4C7DA45B-F8F3-DA40-AB9C-6C2D45F5F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9002" y="6411313"/>
            <a:ext cx="7449981" cy="3655393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2057" name="Text Box 14">
            <a:extLst>
              <a:ext uri="{FF2B5EF4-FFF2-40B4-BE49-F238E27FC236}">
                <a16:creationId xmlns:a16="http://schemas.microsoft.com/office/drawing/2014/main" id="{62B71F04-6BDC-7842-B92B-36BE9A33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34" y="43362695"/>
            <a:ext cx="3579839" cy="163073"/>
          </a:xfrm>
          <a:prstGeom prst="rect">
            <a:avLst/>
          </a:prstGeom>
          <a:noFill/>
          <a:ln>
            <a:noFill/>
          </a:ln>
        </p:spPr>
        <p:txBody>
          <a:bodyPr lIns="74857" tIns="37421" rIns="74857" bIns="37421">
            <a:spAutoFit/>
          </a:bodyPr>
          <a:lstStyle>
            <a:lvl1pPr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1pPr>
            <a:lvl2pPr marL="742950" indent="-28575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2pPr>
            <a:lvl3pPr marL="11430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3pPr>
            <a:lvl4pPr marL="16002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4pPr>
            <a:lvl5pPr marL="20574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5pPr>
            <a:lvl6pPr marL="25146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6pPr>
            <a:lvl7pPr marL="29718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7pPr>
            <a:lvl8pPr marL="34290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8pPr>
            <a:lvl9pPr marL="38862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800" b="1">
                <a:latin typeface="Arial" pitchFamily="34" charset="0"/>
              </a:rPr>
              <a:t>Poster template by ResearchPosters.co.za</a:t>
            </a:r>
          </a:p>
        </p:txBody>
      </p:sp>
    </p:spTree>
    <p:extLst>
      <p:ext uri="{BB962C8B-B14F-4D97-AF65-F5344CB8AC3E}">
        <p14:creationId xmlns:p14="http://schemas.microsoft.com/office/powerpoint/2010/main" val="100031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2pPr>
      <a:lvl3pPr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3pPr>
      <a:lvl4pPr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4pPr>
      <a:lvl5pPr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5pPr>
      <a:lvl6pPr marL="457200"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6pPr>
      <a:lvl7pPr marL="914400"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7pPr>
      <a:lvl8pPr marL="1371600"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8pPr>
      <a:lvl9pPr marL="1828800"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9pPr>
    </p:titleStyle>
    <p:bodyStyle>
      <a:lvl1pPr marL="280988" indent="-280988" algn="l" defTabSz="749300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606425" indent="-231775" algn="l" defTabSz="749300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38213" indent="-188913" algn="l" defTabSz="749300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12863" indent="-187325" algn="l" defTabSz="749300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6875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447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6019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0591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5163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E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57D8CEC-C970-5545-B1EC-2901675F4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32759650" cy="561641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46E7F514-0858-E645-8DCB-7B6582564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51" y="6411313"/>
            <a:ext cx="31622483" cy="3655393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307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16312" y="1698933"/>
            <a:ext cx="31292671" cy="293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title style</a:t>
            </a:r>
          </a:p>
        </p:txBody>
      </p:sp>
      <p:sp>
        <p:nvSpPr>
          <p:cNvPr id="307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051" y="6411313"/>
            <a:ext cx="31491932" cy="3655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text styles</a:t>
            </a:r>
          </a:p>
          <a:p>
            <a:pPr lvl="1"/>
            <a:r>
              <a:rPr lang="en-US" altLang="fr-FR"/>
              <a:t>Second level</a:t>
            </a:r>
          </a:p>
        </p:txBody>
      </p:sp>
      <p:sp>
        <p:nvSpPr>
          <p:cNvPr id="3078" name="Rectangle 8">
            <a:extLst>
              <a:ext uri="{FF2B5EF4-FFF2-40B4-BE49-F238E27FC236}">
                <a16:creationId xmlns:a16="http://schemas.microsoft.com/office/drawing/2014/main" id="{4D49E4CC-BD61-6C48-B56D-E4FA3CBB2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"/>
            <a:ext cx="32759650" cy="439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3079" name="Text Box 14">
            <a:extLst>
              <a:ext uri="{FF2B5EF4-FFF2-40B4-BE49-F238E27FC236}">
                <a16:creationId xmlns:a16="http://schemas.microsoft.com/office/drawing/2014/main" id="{77480CCC-379B-C247-8E45-12B7352B3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050" y="43346406"/>
            <a:ext cx="3579839" cy="162889"/>
          </a:xfrm>
          <a:prstGeom prst="rect">
            <a:avLst/>
          </a:prstGeom>
          <a:noFill/>
          <a:ln>
            <a:noFill/>
          </a:ln>
        </p:spPr>
        <p:txBody>
          <a:bodyPr lIns="74857" tIns="37421" rIns="74857" bIns="37421">
            <a:spAutoFit/>
          </a:bodyPr>
          <a:lstStyle>
            <a:lvl1pPr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1pPr>
            <a:lvl2pPr marL="742950" indent="-28575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2pPr>
            <a:lvl3pPr marL="11430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3pPr>
            <a:lvl4pPr marL="16002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4pPr>
            <a:lvl5pPr marL="20574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5pPr>
            <a:lvl6pPr marL="25146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6pPr>
            <a:lvl7pPr marL="29718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7pPr>
            <a:lvl8pPr marL="34290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8pPr>
            <a:lvl9pPr marL="38862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800" b="1">
                <a:latin typeface="Arial" pitchFamily="34" charset="0"/>
              </a:rPr>
              <a:t>Poster template by ResearchPosters.co.za</a:t>
            </a:r>
          </a:p>
        </p:txBody>
      </p:sp>
    </p:spTree>
    <p:extLst>
      <p:ext uri="{BB962C8B-B14F-4D97-AF65-F5344CB8AC3E}">
        <p14:creationId xmlns:p14="http://schemas.microsoft.com/office/powerpoint/2010/main" val="185208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2pPr>
      <a:lvl3pPr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3pPr>
      <a:lvl4pPr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4pPr>
      <a:lvl5pPr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bg1"/>
          </a:solidFill>
          <a:latin typeface="Arial Black" charset="0"/>
          <a:ea typeface="MS PGothic" pitchFamily="34" charset="-128"/>
          <a:cs typeface="MS PGothic" charset="0"/>
        </a:defRPr>
      </a:lvl5pPr>
      <a:lvl6pPr marL="457200"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6pPr>
      <a:lvl7pPr marL="914400"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7pPr>
      <a:lvl8pPr marL="1371600"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8pPr>
      <a:lvl9pPr marL="1828800" algn="ctr" defTabSz="749300" rtl="0" eaLnBrk="1" fontAlgn="base" hangingPunct="1">
        <a:spcBef>
          <a:spcPct val="0"/>
        </a:spcBef>
        <a:spcAft>
          <a:spcPct val="0"/>
        </a:spcAft>
        <a:defRPr sz="7100">
          <a:solidFill>
            <a:schemeClr val="tx2"/>
          </a:solidFill>
          <a:latin typeface="Arial Black" charset="0"/>
        </a:defRPr>
      </a:lvl9pPr>
    </p:titleStyle>
    <p:bodyStyle>
      <a:lvl1pPr marL="280988" indent="-280988" algn="l" defTabSz="749300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606425" indent="-231775" algn="l" defTabSz="749300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38213" indent="-188913" algn="l" defTabSz="749300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12863" indent="-187325" algn="l" defTabSz="749300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6875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447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6019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0591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5163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EF0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6">
            <a:extLst>
              <a:ext uri="{FF2B5EF4-FFF2-40B4-BE49-F238E27FC236}">
                <a16:creationId xmlns:a16="http://schemas.microsoft.com/office/drawing/2014/main" id="{80D2B4D0-280E-084C-BF00-55EE5E851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32759650" cy="542909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1027" name="Rectangle 33">
            <a:extLst>
              <a:ext uri="{FF2B5EF4-FFF2-40B4-BE49-F238E27FC236}">
                <a16:creationId xmlns:a16="http://schemas.microsoft.com/office/drawing/2014/main" id="{DDF5F476-0C1B-7341-A1E5-2812C0086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16" y="6404798"/>
            <a:ext cx="10086763" cy="3655393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716312" y="1698933"/>
            <a:ext cx="31292671" cy="293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857" tIns="37421" rIns="74857" bIns="374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title style</a:t>
            </a:r>
          </a:p>
        </p:txBody>
      </p:sp>
      <p:sp>
        <p:nvSpPr>
          <p:cNvPr id="1029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6313" y="6406427"/>
            <a:ext cx="10067867" cy="3656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74346" tIns="374346" rIns="374346" bIns="3743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text styles</a:t>
            </a:r>
          </a:p>
          <a:p>
            <a:pPr lvl="1"/>
            <a:r>
              <a:rPr lang="en-US" altLang="fr-FR"/>
              <a:t>Second level</a:t>
            </a:r>
          </a:p>
        </p:txBody>
      </p:sp>
      <p:sp>
        <p:nvSpPr>
          <p:cNvPr id="1030" name="Rectangle 25">
            <a:extLst>
              <a:ext uri="{FF2B5EF4-FFF2-40B4-BE49-F238E27FC236}">
                <a16:creationId xmlns:a16="http://schemas.microsoft.com/office/drawing/2014/main" id="{92462A63-B664-C648-977D-332956FE0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"/>
            <a:ext cx="32759650" cy="439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1031" name="Rectangle 40">
            <a:extLst>
              <a:ext uri="{FF2B5EF4-FFF2-40B4-BE49-F238E27FC236}">
                <a16:creationId xmlns:a16="http://schemas.microsoft.com/office/drawing/2014/main" id="{32EDB4AB-0D9B-4145-BD20-F5382124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2220" y="6404798"/>
            <a:ext cx="10086763" cy="3655393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1032" name="Rectangle 41">
            <a:extLst>
              <a:ext uri="{FF2B5EF4-FFF2-40B4-BE49-F238E27FC236}">
                <a16:creationId xmlns:a16="http://schemas.microsoft.com/office/drawing/2014/main" id="{D1BE76FC-9DFD-094D-8AE4-13A94A84F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9818" y="6404798"/>
            <a:ext cx="10085046" cy="36553932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GB" altLang="fr-FR" sz="2400"/>
          </a:p>
        </p:txBody>
      </p:sp>
      <p:sp>
        <p:nvSpPr>
          <p:cNvPr id="1033" name="Text Box 14">
            <a:extLst>
              <a:ext uri="{FF2B5EF4-FFF2-40B4-BE49-F238E27FC236}">
                <a16:creationId xmlns:a16="http://schemas.microsoft.com/office/drawing/2014/main" id="{918553A0-1527-A547-8068-AD1A106DD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374" y="43346406"/>
            <a:ext cx="3579839" cy="158929"/>
          </a:xfrm>
          <a:prstGeom prst="rect">
            <a:avLst/>
          </a:prstGeom>
          <a:noFill/>
          <a:ln>
            <a:noFill/>
          </a:ln>
        </p:spPr>
        <p:txBody>
          <a:bodyPr lIns="74857" tIns="37421" rIns="74857" bIns="37421">
            <a:spAutoFit/>
          </a:bodyPr>
          <a:lstStyle>
            <a:lvl1pPr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1pPr>
            <a:lvl2pPr marL="742950" indent="-28575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2pPr>
            <a:lvl3pPr marL="11430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3pPr>
            <a:lvl4pPr marL="16002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4pPr>
            <a:lvl5pPr marL="2057400" indent="-228600" defTabSz="749300" eaLnBrk="0" hangingPunct="0"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5pPr>
            <a:lvl6pPr marL="25146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6pPr>
            <a:lvl7pPr marL="29718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7pPr>
            <a:lvl8pPr marL="34290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8pPr>
            <a:lvl9pPr marL="3886200" indent="-228600" defTabSz="749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/>
                <a:cs typeface="ＭＳ Ｐゴシック"/>
              </a:defRPr>
            </a:lvl9pPr>
          </a:lstStyle>
          <a:p>
            <a:pPr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800" b="1" dirty="0" err="1">
                <a:latin typeface="Arial" pitchFamily="34" charset="0"/>
              </a:rPr>
              <a:t>www.meteconferences.org</a:t>
            </a:r>
            <a:endParaRPr lang="en-US" sz="800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8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MS PGothic" pitchFamily="34" charset="-128"/>
          <a:cs typeface="MS PGothic" charset="0"/>
        </a:defRPr>
      </a:lvl1pPr>
      <a:lvl2pPr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rial Black" charset="0"/>
          <a:ea typeface="MS PGothic" pitchFamily="34" charset="-128"/>
          <a:cs typeface="MS PGothic" charset="0"/>
        </a:defRPr>
      </a:lvl2pPr>
      <a:lvl3pPr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rial Black" charset="0"/>
          <a:ea typeface="MS PGothic" pitchFamily="34" charset="-128"/>
          <a:cs typeface="MS PGothic" charset="0"/>
        </a:defRPr>
      </a:lvl3pPr>
      <a:lvl4pPr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rial Black" charset="0"/>
          <a:ea typeface="MS PGothic" pitchFamily="34" charset="-128"/>
          <a:cs typeface="MS PGothic" charset="0"/>
        </a:defRPr>
      </a:lvl4pPr>
      <a:lvl5pPr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rial Black" charset="0"/>
          <a:ea typeface="MS PGothic" pitchFamily="34" charset="-128"/>
          <a:cs typeface="MS PGothic" charset="0"/>
        </a:defRPr>
      </a:lvl5pPr>
      <a:lvl6pPr marL="457200"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chemeClr val="tx2"/>
          </a:solidFill>
          <a:latin typeface="Arial Black" charset="0"/>
        </a:defRPr>
      </a:lvl6pPr>
      <a:lvl7pPr marL="914400"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chemeClr val="tx2"/>
          </a:solidFill>
          <a:latin typeface="Arial Black" charset="0"/>
        </a:defRPr>
      </a:lvl7pPr>
      <a:lvl8pPr marL="1371600"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chemeClr val="tx2"/>
          </a:solidFill>
          <a:latin typeface="Arial Black" charset="0"/>
        </a:defRPr>
      </a:lvl8pPr>
      <a:lvl9pPr marL="1828800" algn="ctr" defTabSz="749300" rtl="0" eaLnBrk="1" fontAlgn="base" hangingPunct="1">
        <a:spcBef>
          <a:spcPct val="0"/>
        </a:spcBef>
        <a:spcAft>
          <a:spcPct val="0"/>
        </a:spcAft>
        <a:defRPr sz="7200">
          <a:solidFill>
            <a:schemeClr val="tx2"/>
          </a:solidFill>
          <a:latin typeface="Arial Black" charset="0"/>
        </a:defRPr>
      </a:lvl9pPr>
    </p:titleStyle>
    <p:bodyStyle>
      <a:lvl1pPr marL="280988" indent="-280988" algn="l" defTabSz="749300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606425" indent="-231775" algn="l" defTabSz="749300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38213" indent="-188913" algn="l" defTabSz="749300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312863" indent="-187325" algn="l" defTabSz="749300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6875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1447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6019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0591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516313" indent="-187325" algn="l" defTabSz="749300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52227" y="2338330"/>
            <a:ext cx="28255198" cy="8489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9417" y="11691607"/>
            <a:ext cx="27498008" cy="27866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52227" y="40707134"/>
            <a:ext cx="7370921" cy="2338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51635" y="40707134"/>
            <a:ext cx="11056381" cy="2338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136503" y="40707134"/>
            <a:ext cx="7370921" cy="23383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554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</p:sldLayoutIdLst>
  <p:txStyles>
    <p:titleStyle>
      <a:lvl1pPr algn="l" defTabSz="2270615" rtl="0" eaLnBrk="1" latinLnBrk="0" hangingPunct="1">
        <a:lnSpc>
          <a:spcPct val="90000"/>
        </a:lnSpc>
        <a:spcBef>
          <a:spcPct val="0"/>
        </a:spcBef>
        <a:buNone/>
        <a:defRPr sz="14568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567654" indent="-567654" algn="l" defTabSz="2270615" rtl="0" eaLnBrk="1" latinLnBrk="0" hangingPunct="1">
        <a:lnSpc>
          <a:spcPct val="90000"/>
        </a:lnSpc>
        <a:spcBef>
          <a:spcPts val="2483"/>
        </a:spcBef>
        <a:buFont typeface="Arial" panose="020B0604020202020204" pitchFamily="34" charset="0"/>
        <a:buChar char="•"/>
        <a:defRPr sz="7946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1702961" indent="-567654" algn="l" defTabSz="2270615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6622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2838269" indent="-567654" algn="l" defTabSz="2270615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5297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3973577" indent="-567654" algn="l" defTabSz="2270615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635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5108884" indent="-567654" algn="l" defTabSz="2270615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635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6244192" indent="-567654" algn="l" defTabSz="2270615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79499" indent="-567654" algn="l" defTabSz="2270615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4807" indent="-567654" algn="l" defTabSz="2270615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0115" indent="-567654" algn="l" defTabSz="2270615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615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308" algn="l" defTabSz="2270615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0615" algn="l" defTabSz="2270615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5923" algn="l" defTabSz="2270615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1230" algn="l" defTabSz="2270615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6538" algn="l" defTabSz="2270615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1846" algn="l" defTabSz="2270615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7153" algn="l" defTabSz="2270615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2461" algn="l" defTabSz="2270615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emf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emf"/><Relationship Id="rId47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jpg"/><Relationship Id="rId31" Type="http://schemas.openxmlformats.org/officeDocument/2006/relationships/image" Target="../media/image30.png"/><Relationship Id="rId44" Type="http://schemas.openxmlformats.org/officeDocument/2006/relationships/image" Target="../media/image43.em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emf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emf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230">
            <a:extLst>
              <a:ext uri="{FF2B5EF4-FFF2-40B4-BE49-F238E27FC236}">
                <a16:creationId xmlns:a16="http://schemas.microsoft.com/office/drawing/2014/main" id="{5D5748EB-6B54-2644-88C1-30510EF08112}"/>
              </a:ext>
            </a:extLst>
          </p:cNvPr>
          <p:cNvSpPr/>
          <p:nvPr/>
        </p:nvSpPr>
        <p:spPr>
          <a:xfrm>
            <a:off x="18782748" y="32340639"/>
            <a:ext cx="13224054" cy="947183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4" name="Pentagon 183">
            <a:extLst>
              <a:ext uri="{FF2B5EF4-FFF2-40B4-BE49-F238E27FC236}">
                <a16:creationId xmlns:a16="http://schemas.microsoft.com/office/drawing/2014/main" id="{CD670599-3ADB-9A4B-8C47-17BB691579F8}"/>
              </a:ext>
            </a:extLst>
          </p:cNvPr>
          <p:cNvSpPr/>
          <p:nvPr/>
        </p:nvSpPr>
        <p:spPr>
          <a:xfrm>
            <a:off x="7293216" y="31455075"/>
            <a:ext cx="10440920" cy="756567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fr-FR" sz="5400" b="1" dirty="0">
                <a:solidFill>
                  <a:schemeClr val="tx1"/>
                </a:solidFill>
              </a:rPr>
              <a:t>Signal &amp; Background Modeling</a:t>
            </a:r>
          </a:p>
        </p:txBody>
      </p:sp>
      <p:sp>
        <p:nvSpPr>
          <p:cNvPr id="5121" name="Rectangle 5"/>
          <p:cNvSpPr>
            <a:spLocks noChangeArrowheads="1"/>
          </p:cNvSpPr>
          <p:nvPr/>
        </p:nvSpPr>
        <p:spPr bwMode="auto">
          <a:xfrm>
            <a:off x="1147713" y="3506941"/>
            <a:ext cx="29213175" cy="124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838" tIns="37413" rIns="74838" bIns="37413">
            <a:spAutoFit/>
          </a:bodyPr>
          <a:lstStyle>
            <a:lvl1pPr defTabSz="74930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charset="0"/>
                <a:ea typeface="MS PGothic" charset="-128"/>
              </a:defRPr>
            </a:lvl1pPr>
            <a:lvl2pPr marL="742950" indent="-285750" defTabSz="749300">
              <a:spcBef>
                <a:spcPct val="20000"/>
              </a:spcBef>
              <a:buChar char="–"/>
              <a:defRPr sz="2400">
                <a:solidFill>
                  <a:schemeClr val="tx2"/>
                </a:solidFill>
                <a:latin typeface="Arial" charset="0"/>
                <a:ea typeface="MS PGothic" charset="-128"/>
              </a:defRPr>
            </a:lvl2pPr>
            <a:lvl3pPr marL="1143000" indent="-228600" defTabSz="7493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defTabSz="7493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defTabSz="7493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749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749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749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7493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fr-FR" sz="6000" dirty="0">
                <a:solidFill>
                  <a:schemeClr val="tx1"/>
                </a:solidFill>
                <a:latin typeface="Arial Black" charset="0"/>
              </a:rPr>
              <a:t>with full LHC Run-2 data collected by the CMS detector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fr-FR" sz="16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70729" y="15576334"/>
            <a:ext cx="184731" cy="479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4911" y="6875680"/>
            <a:ext cx="184731" cy="4798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784C853-9703-0A47-B87A-BC14249F09F9}"/>
              </a:ext>
            </a:extLst>
          </p:cNvPr>
          <p:cNvSpPr txBox="1"/>
          <p:nvPr/>
        </p:nvSpPr>
        <p:spPr>
          <a:xfrm>
            <a:off x="-96984" y="2802887"/>
            <a:ext cx="32856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with full LHC Run-2 data collected by the CMS detector</a:t>
            </a:r>
            <a:endParaRPr lang="en-US" altLang="fr-F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FF5ADC8-C5E6-D648-A5AD-B0E08E9A4FE5}"/>
              </a:ext>
            </a:extLst>
          </p:cNvPr>
          <p:cNvSpPr/>
          <p:nvPr/>
        </p:nvSpPr>
        <p:spPr>
          <a:xfrm>
            <a:off x="-8580585" y="3739770"/>
            <a:ext cx="23406963" cy="23633868"/>
          </a:xfrm>
          <a:prstGeom prst="ellipse">
            <a:avLst/>
          </a:prstGeom>
          <a:solidFill>
            <a:schemeClr val="bg1"/>
          </a:solidFill>
          <a:ln w="63500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0BCEBE-8C68-474B-B749-1E4044A06A75}"/>
              </a:ext>
            </a:extLst>
          </p:cNvPr>
          <p:cNvGrpSpPr/>
          <p:nvPr/>
        </p:nvGrpSpPr>
        <p:grpSpPr>
          <a:xfrm>
            <a:off x="-96983" y="-50590"/>
            <a:ext cx="32856634" cy="7171603"/>
            <a:chOff x="-96983" y="393552"/>
            <a:chExt cx="32856634" cy="7171603"/>
          </a:xfrm>
        </p:grpSpPr>
        <p:sp>
          <p:nvSpPr>
            <p:cNvPr id="64" name="Rectangle 63"/>
            <p:cNvSpPr/>
            <p:nvPr/>
          </p:nvSpPr>
          <p:spPr>
            <a:xfrm>
              <a:off x="0" y="6504721"/>
              <a:ext cx="32759649" cy="1060434"/>
            </a:xfrm>
            <a:prstGeom prst="rect">
              <a:avLst/>
            </a:prstGeom>
            <a:solidFill>
              <a:srgbClr val="42A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-96982" y="393552"/>
              <a:ext cx="32856633" cy="61061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62" y="1388832"/>
              <a:ext cx="3940565" cy="39405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49202" y="1530313"/>
              <a:ext cx="3657600" cy="36576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E5526C-C7C6-FE4B-BE23-85A8A7001875}"/>
                </a:ext>
              </a:extLst>
            </p:cNvPr>
            <p:cNvSpPr txBox="1"/>
            <p:nvPr/>
          </p:nvSpPr>
          <p:spPr>
            <a:xfrm>
              <a:off x="-96982" y="598538"/>
              <a:ext cx="328566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fr-FR" sz="6000" dirty="0">
                  <a:latin typeface="Arial Black" charset="0"/>
                </a:rPr>
                <a:t>Search for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C68670C-A13D-B942-8783-51FC648F503B}"/>
                    </a:ext>
                  </a:extLst>
                </p:cNvPr>
                <p:cNvSpPr txBox="1"/>
                <p:nvPr/>
              </p:nvSpPr>
              <p:spPr>
                <a:xfrm>
                  <a:off x="-96983" y="1106372"/>
                  <a:ext cx="32856633" cy="22159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800" i="1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𝐻</m:t>
                        </m:r>
                        <m:r>
                          <a:rPr lang="en-US" sz="13800" i="1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sz="13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800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3800" i="1">
                                <a:solidFill>
                                  <a:srgbClr val="00B0F0"/>
                                </a:solidFill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3800" i="1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𝛾</m:t>
                        </m:r>
                        <m:r>
                          <a:rPr lang="en-US" sz="13800" i="1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3800" i="1">
                            <a:solidFill>
                              <a:srgbClr val="00B0F0"/>
                            </a:solidFill>
                            <a:latin typeface="Cambria Math" charset="0"/>
                          </a:rPr>
                          <m:t>𝜇𝜇𝛾</m:t>
                        </m:r>
                      </m:oMath>
                    </m:oMathPara>
                  </a14:m>
                  <a:endParaRPr lang="en-US" sz="13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C68670C-A13D-B942-8783-51FC648F5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6983" y="1106372"/>
                  <a:ext cx="32856633" cy="2215991"/>
                </a:xfrm>
                <a:prstGeom prst="rect">
                  <a:avLst/>
                </a:prstGeom>
                <a:blipFill>
                  <a:blip r:embed="rId5"/>
                  <a:stretch>
                    <a:fillRect b="-21023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5">
              <a:extLst>
                <a:ext uri="{FF2B5EF4-FFF2-40B4-BE49-F238E27FC236}">
                  <a16:creationId xmlns:a16="http://schemas.microsoft.com/office/drawing/2014/main" id="{C02FA059-DDC1-9949-878C-4422E7CFF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982" y="3743362"/>
              <a:ext cx="32856632" cy="2568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4838" tIns="37413" rIns="74838" bIns="37413">
              <a:spAutoFit/>
            </a:bodyPr>
            <a:lstStyle>
              <a:lvl1pPr defTabSz="749300">
                <a:spcBef>
                  <a:spcPct val="20000"/>
                </a:spcBef>
                <a:buChar char="•"/>
                <a:defRPr sz="2400">
                  <a:solidFill>
                    <a:schemeClr val="tx2"/>
                  </a:solidFill>
                  <a:latin typeface="Arial" charset="0"/>
                  <a:ea typeface="MS PGothic" charset="-128"/>
                </a:defRPr>
              </a:lvl1pPr>
              <a:lvl2pPr marL="742950" indent="-285750" defTabSz="749300">
                <a:spcBef>
                  <a:spcPct val="20000"/>
                </a:spcBef>
                <a:buChar char="–"/>
                <a:defRPr sz="2400">
                  <a:solidFill>
                    <a:schemeClr val="tx2"/>
                  </a:solidFill>
                  <a:latin typeface="Arial" charset="0"/>
                  <a:ea typeface="MS PGothic" charset="-128"/>
                </a:defRPr>
              </a:lvl2pPr>
              <a:lvl3pPr marL="1143000" indent="-228600" defTabSz="7493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defTabSz="7493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defTabSz="7493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defTabSz="7493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defTabSz="7493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defTabSz="7493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defTabSz="7493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algn="ctr">
                <a:spcBef>
                  <a:spcPct val="0"/>
                </a:spcBef>
                <a:buNone/>
              </a:pPr>
              <a:r>
                <a:rPr lang="en-US" sz="4400" dirty="0"/>
                <a:t>________________________________________________________________________</a:t>
              </a:r>
              <a:endParaRPr lang="en-US" altLang="fr-FR" sz="1050" b="1" dirty="0">
                <a:solidFill>
                  <a:schemeClr val="tx1"/>
                </a:solidFill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fr-FR" sz="4000" b="1" dirty="0">
                  <a:solidFill>
                    <a:schemeClr val="tx1"/>
                  </a:solidFill>
                </a:rPr>
                <a:t>John Adams </a:t>
              </a:r>
              <a:r>
                <a:rPr lang="en-US" altLang="fr-FR" sz="4000" b="1" dirty="0" err="1">
                  <a:solidFill>
                    <a:schemeClr val="tx1"/>
                  </a:solidFill>
                </a:rPr>
                <a:t>Villamoran</a:t>
              </a:r>
              <a:r>
                <a:rPr lang="en-US" altLang="fr-FR" sz="4000" b="1" dirty="0">
                  <a:solidFill>
                    <a:schemeClr val="tx1"/>
                  </a:solidFill>
                </a:rPr>
                <a:t>, </a:t>
              </a:r>
              <a:r>
                <a:rPr lang="en-US" altLang="fr-FR" sz="4000" dirty="0">
                  <a:solidFill>
                    <a:schemeClr val="tx1"/>
                  </a:solidFill>
                </a:rPr>
                <a:t>Cheng-Han Wu, Hao-Ren </a:t>
              </a:r>
              <a:r>
                <a:rPr lang="en-US" altLang="fr-FR" sz="4000" dirty="0" err="1">
                  <a:solidFill>
                    <a:schemeClr val="tx1"/>
                  </a:solidFill>
                </a:rPr>
                <a:t>Jheng</a:t>
              </a:r>
              <a:r>
                <a:rPr lang="en-US" altLang="fr-FR" sz="4000" dirty="0">
                  <a:solidFill>
                    <a:schemeClr val="tx1"/>
                  </a:solidFill>
                </a:rPr>
                <a:t>, Chia-Ming </a:t>
              </a:r>
              <a:r>
                <a:rPr lang="en-US" altLang="fr-FR" sz="4000" dirty="0" err="1">
                  <a:solidFill>
                    <a:schemeClr val="tx1"/>
                  </a:solidFill>
                </a:rPr>
                <a:t>Kuo</a:t>
              </a:r>
              <a:r>
                <a:rPr lang="en-US" altLang="fr-FR" sz="4000" dirty="0">
                  <a:solidFill>
                    <a:schemeClr val="tx1"/>
                  </a:solidFill>
                </a:rPr>
                <a:t>, and Saba Taj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fr-FR" sz="4000" dirty="0">
                  <a:solidFill>
                    <a:schemeClr val="tx1"/>
                  </a:solidFill>
                </a:rPr>
                <a:t> for the CMS Collaboration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fr-FR" sz="1400" b="1" dirty="0">
                <a:solidFill>
                  <a:schemeClr val="tx1"/>
                </a:solidFill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fr-FR" b="1" dirty="0">
                  <a:solidFill>
                    <a:schemeClr val="tx1"/>
                  </a:solidFill>
                </a:rPr>
                <a:t>Department of Physics &amp; Center for High-Energy and High-Field Physics, National Central University, </a:t>
              </a:r>
              <a:r>
                <a:rPr lang="en-US" altLang="fr-FR" b="1" dirty="0" err="1">
                  <a:solidFill>
                    <a:schemeClr val="tx1"/>
                  </a:solidFill>
                </a:rPr>
                <a:t>Chungli</a:t>
              </a:r>
              <a:r>
                <a:rPr lang="en-US" altLang="fr-FR" b="1" dirty="0">
                  <a:solidFill>
                    <a:schemeClr val="tx1"/>
                  </a:solidFill>
                </a:rPr>
                <a:t>, Taiwan</a:t>
              </a:r>
            </a:p>
          </p:txBody>
        </p:sp>
      </p:grpSp>
      <p:sp>
        <p:nvSpPr>
          <p:cNvPr id="150" name="Pentagon 149">
            <a:extLst>
              <a:ext uri="{FF2B5EF4-FFF2-40B4-BE49-F238E27FC236}">
                <a16:creationId xmlns:a16="http://schemas.microsoft.com/office/drawing/2014/main" id="{F07311C3-E5DB-DB4E-AEDC-99CEA9EB253F}"/>
              </a:ext>
            </a:extLst>
          </p:cNvPr>
          <p:cNvSpPr/>
          <p:nvPr/>
        </p:nvSpPr>
        <p:spPr>
          <a:xfrm rot="10800000" flipH="1" flipV="1">
            <a:off x="14234983" y="17131748"/>
            <a:ext cx="18016551" cy="723142"/>
          </a:xfrm>
          <a:prstGeom prst="homePlat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fr-FR" sz="5400" b="1" dirty="0">
                <a:solidFill>
                  <a:srgbClr val="002060"/>
                </a:solidFill>
                <a:latin typeface="+mj-lt"/>
              </a:rPr>
              <a:t>Event Selection &amp; Categorization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D242C96-D93B-4F4F-B619-07721F173DBB}"/>
              </a:ext>
            </a:extLst>
          </p:cNvPr>
          <p:cNvGrpSpPr/>
          <p:nvPr/>
        </p:nvGrpSpPr>
        <p:grpSpPr>
          <a:xfrm>
            <a:off x="9534718" y="18016812"/>
            <a:ext cx="17869682" cy="8357248"/>
            <a:chOff x="8394516" y="20560273"/>
            <a:chExt cx="22779220" cy="8357248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77B604D-B10A-514B-AE1A-24FEB466F325}"/>
                </a:ext>
              </a:extLst>
            </p:cNvPr>
            <p:cNvGrpSpPr/>
            <p:nvPr/>
          </p:nvGrpSpPr>
          <p:grpSpPr>
            <a:xfrm>
              <a:off x="12853683" y="20560273"/>
              <a:ext cx="18320053" cy="2839005"/>
              <a:chOff x="13296591" y="19866491"/>
              <a:chExt cx="18320053" cy="28390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BDE8D0EB-152E-0B42-8EE5-59067C3BA41D}"/>
                      </a:ext>
                    </a:extLst>
                  </p:cNvPr>
                  <p:cNvSpPr/>
                  <p:nvPr/>
                </p:nvSpPr>
                <p:spPr>
                  <a:xfrm>
                    <a:off x="16062800" y="20203405"/>
                    <a:ext cx="15553844" cy="2116727"/>
                  </a:xfrm>
                  <a:prstGeom prst="rect">
                    <a:avLst/>
                  </a:prstGeom>
                  <a:solidFill>
                    <a:srgbClr val="EF476E"/>
                  </a:solidFill>
                  <a:ln>
                    <a:solidFill>
                      <a:srgbClr val="EF476E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/>
                      <a:t>   	</a:t>
                    </a:r>
                    <a:r>
                      <a:rPr lang="en-US" sz="3200" dirty="0"/>
                      <a:t>Two well-identified, isolated, and </a:t>
                    </a:r>
                    <a:r>
                      <a:rPr lang="en-US" sz="3200" b="1" dirty="0">
                        <a:solidFill>
                          <a:srgbClr val="002060"/>
                        </a:solidFill>
                      </a:rPr>
                      <a:t>collimated muons         	</a:t>
                    </a:r>
                    <a:r>
                      <a:rPr lang="en-US" sz="3200" dirty="0"/>
                      <a:t>originating   from the primary vertex with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𝝁𝝁</m:t>
                            </m:r>
                          </m:sub>
                        </m:sSub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</m:oMath>
                    </a14:m>
                    <a:r>
                      <a:rPr lang="en-US" sz="3200" b="1" dirty="0">
                        <a:solidFill>
                          <a:srgbClr val="002060"/>
                        </a:solidFill>
                      </a:rPr>
                      <a:t> 	GeV. 	</a:t>
                    </a:r>
                    <a:r>
                      <a:rPr lang="en-US" sz="3200" dirty="0">
                        <a:solidFill>
                          <a:schemeClr val="tx1"/>
                        </a:solidFill>
                      </a:rPr>
                      <a:t>Muons with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p>
                        </m:sSubSup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oMath>
                    </a14:m>
                    <a:r>
                      <a:rPr lang="en-US" sz="3200" b="1" dirty="0">
                        <a:solidFill>
                          <a:srgbClr val="002060"/>
                        </a:solidFill>
                      </a:rPr>
                      <a:t> GeV and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p>
                        </m:sSub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a14:m>
                    <a:r>
                      <a:rPr lang="en-US" sz="3200" b="1" dirty="0">
                        <a:solidFill>
                          <a:srgbClr val="002060"/>
                        </a:solidFill>
                      </a:rPr>
                      <a:t> GeV</a:t>
                    </a:r>
                    <a:r>
                      <a:rPr lang="en-US" sz="3200" dirty="0">
                        <a:solidFill>
                          <a:schemeClr val="tx1"/>
                        </a:solidFill>
                      </a:rPr>
                      <a:t> within the acceptance of the detector </a:t>
                    </a:r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</m:e>
                        </m:d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a14:m>
                    <a:endParaRPr lang="en-US" sz="2800" b="1" dirty="0"/>
                  </a:p>
                </p:txBody>
              </p:sp>
            </mc:Choice>
            <mc:Fallback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BDE8D0EB-152E-0B42-8EE5-59067C3BA4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62800" y="20203405"/>
                    <a:ext cx="15553844" cy="21167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3550" b="-8876"/>
                    </a:stretch>
                  </a:blipFill>
                  <a:ln>
                    <a:solidFill>
                      <a:srgbClr val="EF476E"/>
                    </a:solidFill>
                  </a:ln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7C0B581-5C03-344D-A067-1D3FADAB1CFA}"/>
                  </a:ext>
                </a:extLst>
              </p:cNvPr>
              <p:cNvGrpSpPr/>
              <p:nvPr/>
            </p:nvGrpSpPr>
            <p:grpSpPr>
              <a:xfrm>
                <a:off x="13296591" y="19866491"/>
                <a:ext cx="3454253" cy="2839005"/>
                <a:chOff x="13296591" y="19866491"/>
                <a:chExt cx="3454253" cy="2839005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0A7AA4CF-396D-AC43-91AB-BF47FE2428A0}"/>
                    </a:ext>
                  </a:extLst>
                </p:cNvPr>
                <p:cNvSpPr/>
                <p:nvPr/>
              </p:nvSpPr>
              <p:spPr>
                <a:xfrm>
                  <a:off x="13296591" y="19866491"/>
                  <a:ext cx="3454253" cy="2839005"/>
                </a:xfrm>
                <a:prstGeom prst="ellipse">
                  <a:avLst/>
                </a:prstGeom>
                <a:solidFill>
                  <a:schemeClr val="bg1"/>
                </a:solidFill>
                <a:ln w="317500">
                  <a:solidFill>
                    <a:srgbClr val="EF476E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W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023065AA-2C5A-C045-9FDA-65D804AA0E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22027" y="20055137"/>
                      <a:ext cx="2473898" cy="18620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500" i="1">
                                <a:latin typeface="Cambria Math" panose="02040503050406030204" pitchFamily="18" charset="0"/>
                              </a:rPr>
                              <m:t>𝜇𝜇</m:t>
                            </m:r>
                          </m:oMath>
                        </m:oMathPara>
                      </a14:m>
                      <a:endParaRPr lang="en-TW" sz="9600" dirty="0"/>
                    </a:p>
                  </p:txBody>
                </p:sp>
              </mc:Choice>
              <mc:Fallback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023065AA-2C5A-C045-9FDA-65D804AA0E1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22027" y="20055137"/>
                      <a:ext cx="2473898" cy="186204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6993" r="-15686" b="-204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TW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42C94B2-D903-3C4B-A4D0-E9D6E46EE04B}"/>
                </a:ext>
              </a:extLst>
            </p:cNvPr>
            <p:cNvGrpSpPr/>
            <p:nvPr/>
          </p:nvGrpSpPr>
          <p:grpSpPr>
            <a:xfrm>
              <a:off x="11139610" y="23547735"/>
              <a:ext cx="19947977" cy="2839005"/>
              <a:chOff x="12244674" y="19557023"/>
              <a:chExt cx="19295014" cy="28390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D6AEB893-FD5B-024C-8708-9283DD49B134}"/>
                      </a:ext>
                    </a:extLst>
                  </p:cNvPr>
                  <p:cNvSpPr/>
                  <p:nvPr/>
                </p:nvSpPr>
                <p:spPr>
                  <a:xfrm>
                    <a:off x="15033247" y="19924789"/>
                    <a:ext cx="16506441" cy="1938240"/>
                  </a:xfrm>
                  <a:prstGeom prst="rect">
                    <a:avLst/>
                  </a:prstGeom>
                  <a:solidFill>
                    <a:srgbClr val="08D6A1"/>
                  </a:solidFill>
                  <a:ln>
                    <a:solidFill>
                      <a:srgbClr val="08D6A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/>
                    <a:r>
                      <a:rPr lang="en-US" sz="2800" dirty="0"/>
                      <a:t>	</a:t>
                    </a:r>
                    <a:r>
                      <a:rPr lang="en-US" sz="3200" dirty="0"/>
                      <a:t>Isolated and </a:t>
                    </a:r>
                    <a:r>
                      <a:rPr lang="en-US" sz="3200" b="1" dirty="0">
                        <a:solidFill>
                          <a:srgbClr val="002060"/>
                        </a:solidFill>
                      </a:rPr>
                      <a:t>highly-energetic photons </a:t>
                    </a:r>
                    <a:r>
                      <a:rPr lang="en-US" sz="3200" dirty="0">
                        <a:solidFill>
                          <a:schemeClr val="tx1"/>
                        </a:solidFill>
                      </a:rPr>
                      <a:t>with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  <m:sup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sup>
                        </m:sSubSup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𝟑𝟑</m:t>
                        </m:r>
                      </m:oMath>
                    </a14:m>
                    <a:r>
                      <a:rPr lang="en-US" sz="3200" b="1" dirty="0">
                        <a:solidFill>
                          <a:srgbClr val="002060"/>
                        </a:solidFill>
                      </a:rPr>
                      <a:t> GeV </a:t>
                    </a:r>
                    <a:r>
                      <a:rPr lang="en-US" sz="3200" dirty="0">
                        <a:solidFill>
                          <a:schemeClr val="tx1"/>
                        </a:solidFill>
                      </a:rPr>
                      <a:t>within ECAL 	acceptance region </a:t>
                    </a:r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𝑺𝑪</m:t>
                                </m:r>
                              </m:sub>
                            </m:sSub>
                          </m:e>
                        </m:d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a14:m>
                    <a:r>
                      <a:rPr lang="en-US" sz="3200" b="1" dirty="0">
                        <a:solidFill>
                          <a:srgbClr val="002060"/>
                        </a:solidFill>
                      </a:rPr>
                      <a:t> </a:t>
                    </a:r>
                    <a:r>
                      <a:rPr lang="en-US" sz="3200" dirty="0">
                        <a:solidFill>
                          <a:schemeClr val="tx1"/>
                        </a:solidFill>
                      </a:rPr>
                      <a:t>excluding the barrel-endcap transition    	region </a:t>
                    </a:r>
                    <a14:m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1.4442&lt;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𝑆𝐶</m:t>
                                </m:r>
                              </m:sub>
                            </m:sSub>
                          </m:e>
                        </m:d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&lt;1.566</m:t>
                        </m:r>
                      </m:oMath>
                    </a14:m>
                    <a:endParaRPr lang="en-US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D6AEB893-FD5B-024C-8708-9283DD49B1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33247" y="19924789"/>
                    <a:ext cx="16506441" cy="19382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49"/>
                    </a:stretch>
                  </a:blipFill>
                  <a:ln>
                    <a:solidFill>
                      <a:srgbClr val="08D6A1"/>
                    </a:solidFill>
                  </a:ln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A743C4AB-EB31-0B4B-9F69-8F37A2F7DCE8}"/>
                  </a:ext>
                </a:extLst>
              </p:cNvPr>
              <p:cNvGrpSpPr/>
              <p:nvPr/>
            </p:nvGrpSpPr>
            <p:grpSpPr>
              <a:xfrm>
                <a:off x="12244674" y="19557023"/>
                <a:ext cx="3341184" cy="2839005"/>
                <a:chOff x="12244674" y="19557023"/>
                <a:chExt cx="3341184" cy="2839005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72C9C847-9A0B-1946-BEDA-AFBCCFDB86A9}"/>
                    </a:ext>
                  </a:extLst>
                </p:cNvPr>
                <p:cNvSpPr/>
                <p:nvPr/>
              </p:nvSpPr>
              <p:spPr>
                <a:xfrm>
                  <a:off x="12244674" y="19557023"/>
                  <a:ext cx="3341184" cy="2839005"/>
                </a:xfrm>
                <a:prstGeom prst="ellipse">
                  <a:avLst/>
                </a:prstGeom>
                <a:solidFill>
                  <a:schemeClr val="bg1"/>
                </a:solidFill>
                <a:ln w="317500">
                  <a:solidFill>
                    <a:srgbClr val="08D6A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W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9A973B47-694F-F94C-8CD2-8D212E825F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02843" y="19811208"/>
                      <a:ext cx="2473897" cy="18620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5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oMath>
                        </m:oMathPara>
                      </a14:m>
                      <a:endParaRPr lang="en-TW" sz="9600" dirty="0"/>
                    </a:p>
                  </p:txBody>
                </p:sp>
              </mc:Choice>
              <mc:Fallback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9A973B47-694F-F94C-8CD2-8D212E825FB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802843" y="19811208"/>
                      <a:ext cx="2473897" cy="186204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202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TW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DA685BF1-0A77-BB4C-9618-DAECA7437A23}"/>
                </a:ext>
              </a:extLst>
            </p:cNvPr>
            <p:cNvGrpSpPr/>
            <p:nvPr/>
          </p:nvGrpSpPr>
          <p:grpSpPr>
            <a:xfrm>
              <a:off x="8394516" y="26078516"/>
              <a:ext cx="22779220" cy="2839005"/>
              <a:chOff x="11919702" y="19069502"/>
              <a:chExt cx="19653289" cy="28390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494673E2-6662-3946-8513-757D333135EC}"/>
                      </a:ext>
                    </a:extLst>
                  </p:cNvPr>
                  <p:cNvSpPr/>
                  <p:nvPr/>
                </p:nvSpPr>
                <p:spPr>
                  <a:xfrm>
                    <a:off x="14370108" y="19776147"/>
                    <a:ext cx="17202883" cy="1838099"/>
                  </a:xfrm>
                  <a:prstGeom prst="rect">
                    <a:avLst/>
                  </a:prstGeom>
                  <a:solidFill>
                    <a:srgbClr val="1E8AB2"/>
                  </a:solidFill>
                  <a:ln>
                    <a:solidFill>
                      <a:srgbClr val="1E8AB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/>
                      <a:t>   	</a:t>
                    </a:r>
                    <a:r>
                      <a:rPr lang="en-US" sz="3200" b="1" dirty="0"/>
                      <a:t>Kinematic cuts: </a:t>
                    </a:r>
                    <a14:m>
                      <m:oMath xmlns:m="http://schemas.openxmlformats.org/officeDocument/2006/math">
                        <m:f>
                          <m:fPr>
                            <m:type m:val="lin"/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  <m:sup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𝝁𝝁</m:t>
                                </m:r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𝜸</m:t>
                                </m:r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sz="32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𝝁𝝁𝜸</m:t>
                                </m:r>
                              </m:sub>
                            </m:sSub>
                          </m:den>
                        </m:f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oMath>
                    </a14:m>
                    <a:r>
                      <a:rPr lang="en-US" sz="3200" b="1" dirty="0">
                        <a:solidFill>
                          <a:srgbClr val="002060"/>
                        </a:solidFill>
                      </a:rPr>
                      <a:t> and </a:t>
                    </a:r>
                    <a14:m>
                      <m:oMath xmlns:m="http://schemas.openxmlformats.org/officeDocument/2006/math"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𝜟</m:t>
                        </m:r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d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a14:m>
                    <a:r>
                      <a:rPr lang="en-US" sz="3200" dirty="0"/>
                      <a:t> to </a:t>
                    </a:r>
                    <a:r>
                      <a:rPr lang="en-US" sz="3200" dirty="0">
                        <a:solidFill>
                          <a:schemeClr val="tx1"/>
                        </a:solidFill>
                      </a:rPr>
                      <a:t>suppress the dominant </a:t>
                    </a:r>
                    <a:r>
                      <a:rPr lang="en-US" sz="3200" dirty="0" err="1">
                        <a:solidFill>
                          <a:schemeClr val="tx1"/>
                        </a:solidFill>
                      </a:rPr>
                      <a:t>Drell</a:t>
                    </a:r>
                    <a:r>
                      <a:rPr lang="en-US" sz="3200" dirty="0">
                        <a:solidFill>
                          <a:schemeClr val="tx1"/>
                        </a:solidFill>
                      </a:rPr>
                      <a:t>-Yan backgrounds</a:t>
                    </a:r>
                  </a:p>
                </p:txBody>
              </p:sp>
            </mc:Choice>
            <mc:Fallback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494673E2-6662-3946-8513-757D333135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70108" y="19776147"/>
                    <a:ext cx="17202883" cy="18380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4014" b="-37415"/>
                    </a:stretch>
                  </a:blipFill>
                  <a:ln>
                    <a:solidFill>
                      <a:srgbClr val="1E8AB2"/>
                    </a:solidFill>
                  </a:ln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AA1BD623-CF39-1840-AAB7-7128597C6182}"/>
                  </a:ext>
                </a:extLst>
              </p:cNvPr>
              <p:cNvGrpSpPr/>
              <p:nvPr/>
            </p:nvGrpSpPr>
            <p:grpSpPr>
              <a:xfrm>
                <a:off x="11919702" y="19069502"/>
                <a:ext cx="2980235" cy="2839005"/>
                <a:chOff x="11919702" y="19069502"/>
                <a:chExt cx="2980235" cy="2839005"/>
              </a:xfrm>
            </p:grpSpPr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4158F998-6AF1-1444-80FD-1E20E45944FD}"/>
                    </a:ext>
                  </a:extLst>
                </p:cNvPr>
                <p:cNvSpPr/>
                <p:nvPr/>
              </p:nvSpPr>
              <p:spPr>
                <a:xfrm>
                  <a:off x="11919702" y="19069502"/>
                  <a:ext cx="2980235" cy="2839005"/>
                </a:xfrm>
                <a:prstGeom prst="ellipse">
                  <a:avLst/>
                </a:prstGeom>
                <a:solidFill>
                  <a:schemeClr val="bg1"/>
                </a:solidFill>
                <a:ln w="317500">
                  <a:solidFill>
                    <a:srgbClr val="1E8AB2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W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TextBox 165">
                      <a:extLst>
                        <a:ext uri="{FF2B5EF4-FFF2-40B4-BE49-F238E27FC236}">
                          <a16:creationId xmlns:a16="http://schemas.microsoft.com/office/drawing/2014/main" id="{46F3A511-9498-534C-82FB-E2F30B7580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415727" y="19467923"/>
                      <a:ext cx="2037154" cy="18620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5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oMath>
                        </m:oMathPara>
                      </a14:m>
                      <a:endParaRPr lang="en-TW" sz="9600" dirty="0"/>
                    </a:p>
                  </p:txBody>
                </p:sp>
              </mc:Choice>
              <mc:Fallback>
                <p:sp>
                  <p:nvSpPr>
                    <p:cNvPr id="166" name="TextBox 165">
                      <a:extLst>
                        <a:ext uri="{FF2B5EF4-FFF2-40B4-BE49-F238E27FC236}">
                          <a16:creationId xmlns:a16="http://schemas.microsoft.com/office/drawing/2014/main" id="{46F3A511-9498-534C-82FB-E2F30B75807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415727" y="19467923"/>
                      <a:ext cx="2037154" cy="1862048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6122" r="-3401" b="-54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TW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35FC46D-3766-864F-943A-8E86FD02C1A8}"/>
              </a:ext>
            </a:extLst>
          </p:cNvPr>
          <p:cNvGrpSpPr/>
          <p:nvPr/>
        </p:nvGrpSpPr>
        <p:grpSpPr>
          <a:xfrm>
            <a:off x="27285708" y="17688085"/>
            <a:ext cx="5571756" cy="11645083"/>
            <a:chOff x="27191240" y="18344355"/>
            <a:chExt cx="4995200" cy="106124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Text Box 472">
                  <a:extLst>
                    <a:ext uri="{FF2B5EF4-FFF2-40B4-BE49-F238E27FC236}">
                      <a16:creationId xmlns:a16="http://schemas.microsoft.com/office/drawing/2014/main" id="{F276E9FD-5F16-2443-9AB1-85CD2DB9F2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191240" y="26920292"/>
                  <a:ext cx="4995200" cy="20364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374995" tIns="374995" rIns="374995" bIns="374995">
                  <a:spAutoFit/>
                </a:bodyPr>
                <a:lstStyle>
                  <a:lvl1pPr defTabSz="3600450">
                    <a:spcBef>
                      <a:spcPct val="20000"/>
                    </a:spcBef>
                    <a:buChar char="•"/>
                    <a:defRPr sz="2400">
                      <a:solidFill>
                        <a:schemeClr val="tx2"/>
                      </a:solidFill>
                      <a:latin typeface="Arial" charset="0"/>
                      <a:ea typeface="MS PGothic" charset="-128"/>
                    </a:defRPr>
                  </a:lvl1pPr>
                  <a:lvl2pPr marL="742950" indent="-285750" defTabSz="3600450">
                    <a:spcBef>
                      <a:spcPct val="20000"/>
                    </a:spcBef>
                    <a:buChar char="–"/>
                    <a:defRPr sz="2400">
                      <a:solidFill>
                        <a:schemeClr val="tx2"/>
                      </a:solidFill>
                      <a:latin typeface="Arial" charset="0"/>
                      <a:ea typeface="MS PGothic" charset="-128"/>
                    </a:defRPr>
                  </a:lvl2pPr>
                  <a:lvl3pPr marL="1143000" indent="-228600" defTabSz="360045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charset="0"/>
                      <a:ea typeface="MS PGothic" charset="-128"/>
                    </a:defRPr>
                  </a:lvl3pPr>
                  <a:lvl4pPr marL="1600200" indent="-228600" defTabSz="3600450">
                    <a:spcBef>
                      <a:spcPct val="20000"/>
                    </a:spcBef>
                    <a:buChar char="–"/>
                    <a:defRPr sz="1600">
                      <a:solidFill>
                        <a:schemeClr val="tx1"/>
                      </a:solidFill>
                      <a:latin typeface="Arial" charset="0"/>
                      <a:ea typeface="MS PGothic" charset="-128"/>
                    </a:defRPr>
                  </a:lvl4pPr>
                  <a:lvl5pPr marL="2057400" indent="-228600" defTabSz="360045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charset="0"/>
                      <a:ea typeface="MS PGothic" charset="-128"/>
                    </a:defRPr>
                  </a:lvl5pPr>
                  <a:lvl6pPr marL="2514600" indent="-228600" defTabSz="360045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charset="0"/>
                      <a:ea typeface="MS PGothic" charset="-128"/>
                    </a:defRPr>
                  </a:lvl6pPr>
                  <a:lvl7pPr marL="2971800" indent="-228600" defTabSz="360045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charset="0"/>
                      <a:ea typeface="MS PGothic" charset="-128"/>
                    </a:defRPr>
                  </a:lvl7pPr>
                  <a:lvl8pPr marL="3429000" indent="-228600" defTabSz="360045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charset="0"/>
                      <a:ea typeface="MS PGothic" charset="-128"/>
                    </a:defRPr>
                  </a:lvl8pPr>
                  <a:lvl9pPr marL="3886200" indent="-228600" defTabSz="360045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600">
                      <a:solidFill>
                        <a:schemeClr val="tx1"/>
                      </a:solidFill>
                      <a:latin typeface="Arial" charset="0"/>
                      <a:ea typeface="MS PGothic" charset="-128"/>
                    </a:defRPr>
                  </a:lvl9pPr>
                </a:lstStyle>
                <a:p>
                  <a:pPr algn="just">
                    <a:buNone/>
                  </a:pPr>
                  <a:r>
                    <a:rPr lang="en-US" b="1" i="1" dirty="0">
                      <a:solidFill>
                        <a:schemeClr val="tx1"/>
                      </a:solidFill>
                      <a:latin typeface="+mn-lt"/>
                    </a:rPr>
                    <a:t>Figure 3. </a:t>
                  </a:r>
                  <a:r>
                    <a:rPr lang="en-US" dirty="0">
                      <a:solidFill>
                        <a:schemeClr val="tx1"/>
                      </a:solidFill>
                      <a:latin typeface="+mn-lt"/>
                    </a:rPr>
                    <a:t>Signal distributions for the dimuon invariant mass (top) and the ratio between the photon and dimuon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  <a:latin typeface="+mn-lt"/>
                      <a:ea typeface="Arial" charset="0"/>
                      <a:cs typeface="Arial" charset="0"/>
                    </a:rPr>
                    <a:t> </a:t>
                  </a:r>
                  <a:r>
                    <a:rPr lang="en-US" dirty="0">
                      <a:solidFill>
                        <a:schemeClr val="tx1"/>
                      </a:solidFill>
                      <a:latin typeface="+mn-lt"/>
                      <a:ea typeface="Arial" charset="0"/>
                      <a:cs typeface="Arial" charset="0"/>
                    </a:rPr>
                    <a:t>(bottom).</a:t>
                  </a:r>
                </a:p>
              </p:txBody>
            </p:sp>
          </mc:Choice>
          <mc:Fallback>
            <p:sp>
              <p:nvSpPr>
                <p:cNvPr id="170" name="Text Box 472">
                  <a:extLst>
                    <a:ext uri="{FF2B5EF4-FFF2-40B4-BE49-F238E27FC236}">
                      <a16:creationId xmlns:a16="http://schemas.microsoft.com/office/drawing/2014/main" id="{F276E9FD-5F16-2443-9AB1-85CD2DB9F2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191240" y="26920292"/>
                  <a:ext cx="4995200" cy="20364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A8D594F-4460-784C-A22A-6AC987E89452}"/>
                </a:ext>
              </a:extLst>
            </p:cNvPr>
            <p:cNvGrpSpPr/>
            <p:nvPr/>
          </p:nvGrpSpPr>
          <p:grpSpPr>
            <a:xfrm>
              <a:off x="27555134" y="18344355"/>
              <a:ext cx="4362143" cy="8881854"/>
              <a:chOff x="27510055" y="18434477"/>
              <a:chExt cx="4362143" cy="8881854"/>
            </a:xfrm>
          </p:grpSpPr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2843C758-AF70-9D48-B3F1-3AD606893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27571604" y="23015737"/>
                <a:ext cx="4239047" cy="4362141"/>
              </a:xfrm>
              <a:prstGeom prst="rect">
                <a:avLst/>
              </a:prstGeom>
            </p:spPr>
          </p:pic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B8B68D68-2023-954D-95ED-859AC3205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5400000">
                <a:off x="27570967" y="18825404"/>
                <a:ext cx="4195363" cy="4317188"/>
              </a:xfrm>
              <a:prstGeom prst="rect">
                <a:avLst/>
              </a:prstGeom>
            </p:spPr>
          </p:pic>
          <p:sp>
            <p:nvSpPr>
              <p:cNvPr id="171" name="Text Box 472">
                <a:extLst>
                  <a:ext uri="{FF2B5EF4-FFF2-40B4-BE49-F238E27FC236}">
                    <a16:creationId xmlns:a16="http://schemas.microsoft.com/office/drawing/2014/main" id="{9B578DED-EE37-474B-BE10-A876425C4C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93787" y="22600222"/>
                <a:ext cx="3094146" cy="1104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74995" tIns="374995" rIns="374995" bIns="374995">
                <a:spAutoFit/>
              </a:bodyPr>
              <a:lstStyle>
                <a:lvl1pPr defTabSz="3600450">
                  <a:spcBef>
                    <a:spcPct val="20000"/>
                  </a:spcBef>
                  <a:buChar char="•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1pPr>
                <a:lvl2pPr marL="742950" indent="-285750" defTabSz="3600450">
                  <a:spcBef>
                    <a:spcPct val="20000"/>
                  </a:spcBef>
                  <a:buChar char="–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2pPr>
                <a:lvl3pPr marL="1143000" indent="-228600" defTabSz="36004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3pPr>
                <a:lvl4pPr marL="1600200" indent="-228600" defTabSz="36004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4pPr>
                <a:lvl5pPr marL="2057400" indent="-228600" defTabSz="360045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5pPr>
                <a:lvl6pPr marL="25146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6pPr>
                <a:lvl7pPr marL="29718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7pPr>
                <a:lvl8pPr marL="34290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8pPr>
                <a:lvl9pPr marL="38862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9pPr>
              </a:lstStyle>
              <a:p>
                <a:pPr algn="just">
                  <a:buNone/>
                </a:pPr>
                <a:r>
                  <a:rPr lang="en-US" sz="2000" b="1" dirty="0">
                    <a:solidFill>
                      <a:schemeClr val="tx1"/>
                    </a:solidFill>
                    <a:latin typeface="+mn-lt"/>
                  </a:rPr>
                  <a:t>CMS</a:t>
                </a:r>
                <a:r>
                  <a:rPr lang="en-US" sz="1600" b="1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1600" i="1" dirty="0">
                    <a:solidFill>
                      <a:schemeClr val="tx1"/>
                    </a:solidFill>
                    <a:latin typeface="+mn-lt"/>
                  </a:rPr>
                  <a:t>Work in progress</a:t>
                </a:r>
                <a:endParaRPr lang="en-US" sz="1600" dirty="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endParaRPr>
              </a:p>
            </p:txBody>
          </p:sp>
          <p:sp>
            <p:nvSpPr>
              <p:cNvPr id="172" name="Text Box 472">
                <a:extLst>
                  <a:ext uri="{FF2B5EF4-FFF2-40B4-BE49-F238E27FC236}">
                    <a16:creationId xmlns:a16="http://schemas.microsoft.com/office/drawing/2014/main" id="{E60E86BC-C915-514F-BF16-C5243AD3EA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77784" y="18434477"/>
                <a:ext cx="3094146" cy="11049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74995" tIns="374995" rIns="374995" bIns="374995">
                <a:spAutoFit/>
              </a:bodyPr>
              <a:lstStyle>
                <a:lvl1pPr defTabSz="3600450">
                  <a:spcBef>
                    <a:spcPct val="20000"/>
                  </a:spcBef>
                  <a:buChar char="•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1pPr>
                <a:lvl2pPr marL="742950" indent="-285750" defTabSz="3600450">
                  <a:spcBef>
                    <a:spcPct val="20000"/>
                  </a:spcBef>
                  <a:buChar char="–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2pPr>
                <a:lvl3pPr marL="1143000" indent="-228600" defTabSz="36004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3pPr>
                <a:lvl4pPr marL="1600200" indent="-228600" defTabSz="36004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4pPr>
                <a:lvl5pPr marL="2057400" indent="-228600" defTabSz="360045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5pPr>
                <a:lvl6pPr marL="25146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6pPr>
                <a:lvl7pPr marL="29718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7pPr>
                <a:lvl8pPr marL="34290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8pPr>
                <a:lvl9pPr marL="38862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9pPr>
              </a:lstStyle>
              <a:p>
                <a:pPr algn="just">
                  <a:buNone/>
                </a:pPr>
                <a:r>
                  <a:rPr lang="en-US" sz="2000" b="1" dirty="0">
                    <a:solidFill>
                      <a:schemeClr val="tx1"/>
                    </a:solidFill>
                    <a:latin typeface="+mn-lt"/>
                  </a:rPr>
                  <a:t>CMS</a:t>
                </a:r>
                <a:r>
                  <a:rPr lang="en-US" sz="1600" b="1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1600" i="1" dirty="0">
                    <a:solidFill>
                      <a:schemeClr val="tx1"/>
                    </a:solidFill>
                    <a:latin typeface="+mn-lt"/>
                  </a:rPr>
                  <a:t>Work in progress</a:t>
                </a:r>
                <a:endParaRPr lang="en-US" sz="1600" dirty="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177" name="Text Box 472">
            <a:extLst>
              <a:ext uri="{FF2B5EF4-FFF2-40B4-BE49-F238E27FC236}">
                <a16:creationId xmlns:a16="http://schemas.microsoft.com/office/drawing/2014/main" id="{A9794878-9A5D-F345-ACE3-6418CF534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115" y="29528265"/>
            <a:ext cx="2861657" cy="115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74995" tIns="374995" rIns="374995" bIns="374995">
            <a:spAutoFit/>
          </a:bodyPr>
          <a:lstStyle>
            <a:lvl1pPr defTabSz="360045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charset="0"/>
                <a:ea typeface="MS PGothic" charset="-128"/>
              </a:defRPr>
            </a:lvl1pPr>
            <a:lvl2pPr marL="742950" indent="-285750" defTabSz="3600450">
              <a:spcBef>
                <a:spcPct val="20000"/>
              </a:spcBef>
              <a:buChar char="–"/>
              <a:defRPr sz="2400">
                <a:solidFill>
                  <a:schemeClr val="tx2"/>
                </a:solidFill>
                <a:latin typeface="Arial" charset="0"/>
                <a:ea typeface="MS PGothic" charset="-128"/>
              </a:defRPr>
            </a:lvl2pPr>
            <a:lvl3pPr marL="1143000" indent="-228600" defTabSz="36004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defTabSz="360045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defTabSz="36004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just">
              <a:buNone/>
            </a:pPr>
            <a:r>
              <a:rPr lang="en-US" sz="1800" i="1" dirty="0">
                <a:solidFill>
                  <a:schemeClr val="bg1"/>
                </a:solidFill>
              </a:rPr>
              <a:t>Work in progress</a:t>
            </a:r>
            <a:endParaRPr lang="en-US" sz="1800" b="1" i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56938D1-252B-454A-8F8D-6B0E1D485B95}"/>
              </a:ext>
            </a:extLst>
          </p:cNvPr>
          <p:cNvGrpSpPr/>
          <p:nvPr/>
        </p:nvGrpSpPr>
        <p:grpSpPr>
          <a:xfrm>
            <a:off x="4530425" y="6430758"/>
            <a:ext cx="28229225" cy="11004179"/>
            <a:chOff x="-43274760" y="6618553"/>
            <a:chExt cx="28229225" cy="1100417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C078040-7B92-8240-96E3-73CB896B4F98}"/>
                </a:ext>
              </a:extLst>
            </p:cNvPr>
            <p:cNvGrpSpPr/>
            <p:nvPr/>
          </p:nvGrpSpPr>
          <p:grpSpPr>
            <a:xfrm>
              <a:off x="-43274760" y="6618553"/>
              <a:ext cx="28229225" cy="11004179"/>
              <a:chOff x="-1320626" y="6774436"/>
              <a:chExt cx="28229225" cy="1100417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C77401B-8ACB-A944-840E-3FEA58E0ED0C}"/>
                  </a:ext>
                </a:extLst>
              </p:cNvPr>
              <p:cNvGrpSpPr/>
              <p:nvPr/>
            </p:nvGrpSpPr>
            <p:grpSpPr>
              <a:xfrm>
                <a:off x="-1320626" y="6774436"/>
                <a:ext cx="28229225" cy="11004179"/>
                <a:chOff x="585946" y="6878120"/>
                <a:chExt cx="25663990" cy="1100417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24E05A1-723D-E849-81DE-A9DD331DC502}"/>
                    </a:ext>
                  </a:extLst>
                </p:cNvPr>
                <p:cNvGrpSpPr/>
                <p:nvPr/>
              </p:nvGrpSpPr>
              <p:grpSpPr>
                <a:xfrm>
                  <a:off x="585946" y="6878120"/>
                  <a:ext cx="25663990" cy="11004179"/>
                  <a:chOff x="-656273" y="6243914"/>
                  <a:chExt cx="25663990" cy="11004179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75655AF1-C9A4-1540-A2A9-F11151F3C703}"/>
                      </a:ext>
                    </a:extLst>
                  </p:cNvPr>
                  <p:cNvSpPr/>
                  <p:nvPr/>
                </p:nvSpPr>
                <p:spPr>
                  <a:xfrm>
                    <a:off x="-656273" y="6289692"/>
                    <a:ext cx="24875976" cy="10655211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5123" name="Text Box 472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041182" y="13536124"/>
                        <a:ext cx="16198955" cy="37119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square" lIns="374995" tIns="374995" rIns="374995" bIns="374995">
                        <a:spAutoFit/>
                      </a:bodyPr>
                      <a:lstStyle>
                        <a:lvl1pPr defTabSz="3600450">
                          <a:spcBef>
                            <a:spcPct val="20000"/>
                          </a:spcBef>
                          <a:buChar char="•"/>
                          <a:defRPr sz="2400">
                            <a:solidFill>
                              <a:schemeClr val="tx2"/>
                            </a:solidFill>
                            <a:latin typeface="Arial" charset="0"/>
                            <a:ea typeface="MS PGothic" charset="-128"/>
                          </a:defRPr>
                        </a:lvl1pPr>
                        <a:lvl2pPr marL="742950" indent="-285750" defTabSz="3600450">
                          <a:spcBef>
                            <a:spcPct val="20000"/>
                          </a:spcBef>
                          <a:buChar char="–"/>
                          <a:defRPr sz="2400">
                            <a:solidFill>
                              <a:schemeClr val="tx2"/>
                            </a:solidFill>
                            <a:latin typeface="Arial" charset="0"/>
                            <a:ea typeface="MS PGothic" charset="-128"/>
                          </a:defRPr>
                        </a:lvl2pPr>
                        <a:lvl3pPr marL="1143000" indent="-228600" defTabSz="3600450">
                          <a:spcBef>
                            <a:spcPct val="20000"/>
                          </a:spcBef>
                          <a:buChar char="•"/>
                          <a:defRPr sz="2000">
                            <a:solidFill>
                              <a:schemeClr val="tx1"/>
                            </a:solidFill>
                            <a:latin typeface="Arial" charset="0"/>
                            <a:ea typeface="MS PGothic" charset="-128"/>
                          </a:defRPr>
                        </a:lvl3pPr>
                        <a:lvl4pPr marL="1600200" indent="-228600" defTabSz="3600450">
                          <a:spcBef>
                            <a:spcPct val="20000"/>
                          </a:spcBef>
                          <a:buChar char="–"/>
                          <a:defRPr sz="1600">
                            <a:solidFill>
                              <a:schemeClr val="tx1"/>
                            </a:solidFill>
                            <a:latin typeface="Arial" charset="0"/>
                            <a:ea typeface="MS PGothic" charset="-128"/>
                          </a:defRPr>
                        </a:lvl4pPr>
                        <a:lvl5pPr marL="2057400" indent="-228600" defTabSz="3600450">
                          <a:spcBef>
                            <a:spcPct val="20000"/>
                          </a:spcBef>
                          <a:buChar char="»"/>
                          <a:defRPr sz="1600">
                            <a:solidFill>
                              <a:schemeClr val="tx1"/>
                            </a:solidFill>
                            <a:latin typeface="Arial" charset="0"/>
                            <a:ea typeface="MS PGothic" charset="-128"/>
                          </a:defRPr>
                        </a:lvl5pPr>
                        <a:lvl6pPr marL="2514600" indent="-228600" defTabSz="360045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1600">
                            <a:solidFill>
                              <a:schemeClr val="tx1"/>
                            </a:solidFill>
                            <a:latin typeface="Arial" charset="0"/>
                            <a:ea typeface="MS PGothic" charset="-128"/>
                          </a:defRPr>
                        </a:lvl6pPr>
                        <a:lvl7pPr marL="2971800" indent="-228600" defTabSz="360045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1600">
                            <a:solidFill>
                              <a:schemeClr val="tx1"/>
                            </a:solidFill>
                            <a:latin typeface="Arial" charset="0"/>
                            <a:ea typeface="MS PGothic" charset="-128"/>
                          </a:defRPr>
                        </a:lvl7pPr>
                        <a:lvl8pPr marL="3429000" indent="-228600" defTabSz="360045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1600">
                            <a:solidFill>
                              <a:schemeClr val="tx1"/>
                            </a:solidFill>
                            <a:latin typeface="Arial" charset="0"/>
                            <a:ea typeface="MS PGothic" charset="-128"/>
                          </a:defRPr>
                        </a:lvl8pPr>
                        <a:lvl9pPr marL="3886200" indent="-228600" defTabSz="360045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har char="»"/>
                          <a:defRPr sz="1600">
                            <a:solidFill>
                              <a:schemeClr val="tx1"/>
                            </a:solidFill>
                            <a:latin typeface="Arial" charset="0"/>
                            <a:ea typeface="MS PGothic" charset="-128"/>
                          </a:defRPr>
                        </a:lvl9pPr>
                      </a:lstStyle>
                      <a:p>
                        <a:pPr algn="just">
                          <a:buNone/>
                        </a:pPr>
                        <a:r>
                          <a:rPr lang="en-US" sz="3200" dirty="0">
                            <a:solidFill>
                              <a:schemeClr val="tx1"/>
                            </a:solidFill>
                            <a:latin typeface="+mn-lt"/>
                          </a:rPr>
                          <a:t>Rare Higgs decays in the Standard Model open up a lot of possibilities to investigate physics Beyond the Standard Model (BSM). The </a:t>
                        </a:r>
                        <a:r>
                          <a:rPr lang="en-US" sz="3200" dirty="0" err="1">
                            <a:solidFill>
                              <a:schemeClr val="tx1"/>
                            </a:solidFill>
                            <a:latin typeface="+mn-lt"/>
                          </a:rPr>
                          <a:t>Dalitz</a:t>
                        </a:r>
                        <a:r>
                          <a:rPr lang="en-US" sz="3200" dirty="0">
                            <a:solidFill>
                              <a:schemeClr val="tx1"/>
                            </a:solidFill>
                            <a:latin typeface="+mn-lt"/>
                          </a:rPr>
                          <a:t> sector of Higgs decays, </a:t>
                        </a:r>
                        <a14:m>
                          <m:oMath xmlns:m="http://schemas.openxmlformats.org/officeDocument/2006/math"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𝑙𝑙</m:t>
                            </m:r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oMath>
                        </a14:m>
                        <a:r>
                          <a:rPr lang="en-US" altLang="fr-FR" sz="3200" dirty="0">
                            <a:solidFill>
                              <a:schemeClr val="tx1"/>
                            </a:solidFill>
                            <a:latin typeface="+mn-lt"/>
                          </a:rPr>
                          <a:t>,</a:t>
                        </a:r>
                        <a:r>
                          <a:rPr lang="en-US" altLang="fr-FR" sz="3200" dirty="0">
                            <a:solidFill>
                              <a:schemeClr val="tx1"/>
                            </a:solidFill>
                            <a:latin typeface="+mn-lt"/>
                            <a:ea typeface="Arial" charset="0"/>
                            <a:cs typeface="Arial" charset="0"/>
                          </a:rPr>
                          <a:t> are rare decays dominated by loop-induced processes, such as the </a:t>
                        </a:r>
                        <a14:m>
                          <m:oMath xmlns:m="http://schemas.openxmlformats.org/officeDocument/2006/math">
                            <m:r>
                              <a:rPr lang="en-US" altLang="fr-F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  <m:r>
                              <a:rPr lang="en-US" altLang="fr-F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fr-FR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fr-FR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fr-FR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rial" charset="0"/>
                                    <a:cs typeface="Arial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fr-FR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  <m:t>𝛾</m:t>
                            </m:r>
                          </m:oMath>
                        </a14:m>
                        <a:r>
                          <a:rPr lang="en-US" altLang="fr-FR" sz="3200" dirty="0">
                            <a:solidFill>
                              <a:schemeClr val="tx1"/>
                            </a:solidFill>
                            <a:latin typeface="+mn-lt"/>
                            <a:ea typeface="Arial" charset="0"/>
                            <a:cs typeface="Arial" charset="0"/>
                          </a:rPr>
                          <a:t>. This process may possibly be enhanced in some BSM theories, which makes it sensitive to new physics</a:t>
                        </a:r>
                        <a:r>
                          <a:rPr lang="en-US" altLang="fr-FR" sz="3200" baseline="30000" dirty="0">
                            <a:solidFill>
                              <a:schemeClr val="tx1"/>
                            </a:solidFill>
                            <a:latin typeface="+mn-lt"/>
                            <a:ea typeface="Arial" charset="0"/>
                            <a:cs typeface="Arial" charset="0"/>
                          </a:rPr>
                          <a:t>[1]</a:t>
                        </a:r>
                        <a:r>
                          <a:rPr lang="en-US" altLang="fr-FR" sz="3200" dirty="0">
                            <a:solidFill>
                              <a:schemeClr val="tx1"/>
                            </a:solidFill>
                            <a:latin typeface="+mn-lt"/>
                            <a:ea typeface="Arial" charset="0"/>
                            <a:cs typeface="Arial" charset="0"/>
                          </a:rPr>
                          <a:t>. Furthermore, </a:t>
                        </a:r>
                        <a:r>
                          <a:rPr lang="en-US" altLang="fr-FR" sz="3200" dirty="0">
                            <a:solidFill>
                              <a:schemeClr val="tx1"/>
                            </a:solidFill>
                            <a:latin typeface="+mn-lt"/>
                          </a:rPr>
                          <a:t>the</a:t>
                        </a:r>
                        <a:r>
                          <a:rPr lang="en-US" sz="3200" dirty="0">
                            <a:solidFill>
                              <a:schemeClr val="tx1"/>
                            </a:solidFill>
                            <a:latin typeface="+mn-lt"/>
                          </a:rPr>
                          <a:t> non-triviality of its angular correlations may result in a nonzero measurement of the forward-backward asymmetry, manifested through CP violation in the </a:t>
                        </a:r>
                        <a14:m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𝑙𝑙</m:t>
                                </m:r>
                              </m:sub>
                            </m:sSub>
                          </m:oMath>
                        </a14:m>
                        <a:r>
                          <a:rPr lang="en-US" sz="3200" dirty="0">
                            <a:solidFill>
                              <a:schemeClr val="tx1"/>
                            </a:solidFill>
                            <a:latin typeface="+mn-lt"/>
                          </a:rPr>
                          <a:t> effective coupling</a:t>
                        </a:r>
                        <a:r>
                          <a:rPr lang="en-US" sz="3200" baseline="30000" dirty="0">
                            <a:solidFill>
                              <a:schemeClr val="tx1"/>
                            </a:solidFill>
                            <a:latin typeface="+mn-lt"/>
                          </a:rPr>
                          <a:t>[2]</a:t>
                        </a:r>
                        <a:r>
                          <a:rPr lang="en-US" sz="3200" dirty="0">
                            <a:solidFill>
                              <a:schemeClr val="tx1"/>
                            </a:solidFill>
                            <a:latin typeface="+mn-lt"/>
                          </a:rPr>
                          <a:t>.</a:t>
                        </a:r>
                        <a:endParaRPr lang="en-US" sz="3200" b="1" dirty="0">
                          <a:solidFill>
                            <a:schemeClr val="tx1"/>
                          </a:solidFill>
                          <a:latin typeface="+mn-lt"/>
                          <a:ea typeface="Arial" charset="0"/>
                          <a:cs typeface="Arial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5123" name="Text Box 47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8041182" y="13536124"/>
                        <a:ext cx="16198955" cy="3711969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TW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6" name="Text Box 4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18832" y="7019438"/>
                    <a:ext cx="18321305" cy="29117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374995" tIns="374995" rIns="374995" bIns="374995">
                    <a:spAutoFit/>
                  </a:bodyPr>
                  <a:lstStyle>
                    <a:lvl1pPr defTabSz="360045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2"/>
                        </a:solidFill>
                        <a:latin typeface="Arial" charset="0"/>
                        <a:ea typeface="MS PGothic" charset="-128"/>
                      </a:defRPr>
                    </a:lvl1pPr>
                    <a:lvl2pPr marL="742950" indent="-285750" defTabSz="360045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2"/>
                        </a:solidFill>
                        <a:latin typeface="Arial" charset="0"/>
                        <a:ea typeface="MS PGothic" charset="-128"/>
                      </a:defRPr>
                    </a:lvl2pPr>
                    <a:lvl3pPr marL="1143000" indent="-228600" defTabSz="360045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3pPr>
                    <a:lvl4pPr marL="1600200" indent="-228600" defTabSz="3600450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4pPr>
                    <a:lvl5pPr marL="2057400" indent="-228600" defTabSz="360045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5pPr>
                    <a:lvl6pPr marL="25146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6pPr>
                    <a:lvl7pPr marL="29718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7pPr>
                    <a:lvl8pPr marL="34290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8pPr>
                    <a:lvl9pPr marL="38862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9pPr>
                  </a:lstStyle>
                  <a:p>
                    <a:pPr algn="just">
                      <a:buNone/>
                    </a:pPr>
                    <a:r>
                      <a:rPr lang="en-US" sz="2800" dirty="0">
                        <a:latin typeface="+mn-lt"/>
                      </a:rPr>
                      <a:t>Rare decays of the Higgs, such as the loop-induced </a:t>
                    </a:r>
                    <a:r>
                      <a:rPr lang="en-US" sz="2800" dirty="0" err="1">
                        <a:latin typeface="+mn-lt"/>
                      </a:rPr>
                      <a:t>Dalitz</a:t>
                    </a:r>
                    <a:r>
                      <a:rPr lang="en-US" sz="2800" dirty="0">
                        <a:latin typeface="+mn-lt"/>
                      </a:rPr>
                      <a:t> process, 𝐻 → 𝛾∗𝛾, provide opportunities to test the Standard Model (SM) as well as multiple theories Beyond the Standard Model (BSM). The topic to be presented discusses the search for the 𝐻 → 𝛾∗𝛾, where an internal conversion of a virtual photon to two muons occurred. Data used in the analysis was collected by the CMS experiment at the LHC from proton-proton collisions with a center-of-mass energy of 13 </a:t>
                    </a:r>
                    <a:r>
                      <a:rPr lang="en-US" sz="2800" dirty="0" err="1">
                        <a:latin typeface="+mn-lt"/>
                      </a:rPr>
                      <a:t>TeV</a:t>
                    </a:r>
                    <a:r>
                      <a:rPr lang="en-US" sz="2800" dirty="0">
                        <a:latin typeface="+mn-lt"/>
                      </a:rPr>
                      <a:t> during the full Run-2 period, corresponding to an integrated luminosity of 137 fb</a:t>
                    </a:r>
                    <a:r>
                      <a:rPr lang="en-US" sz="2800" baseline="30000" dirty="0">
                        <a:latin typeface="+mn-lt"/>
                      </a:rPr>
                      <a:t>-1</a:t>
                    </a:r>
                    <a:r>
                      <a:rPr lang="en-US" sz="2800" dirty="0">
                        <a:latin typeface="+mn-lt"/>
                      </a:rPr>
                      <a:t>.</a:t>
                    </a:r>
                  </a:p>
                </p:txBody>
              </p:sp>
              <p:sp>
                <p:nvSpPr>
                  <p:cNvPr id="67" name="Text Box 4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380335" y="6243914"/>
                    <a:ext cx="25388052" cy="906570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txBody>
                  <a:bodyPr wrap="square" lIns="74857" tIns="37421" rIns="74857" bIns="37421">
                    <a:spAutoFit/>
                  </a:bodyPr>
                  <a:lstStyle>
                    <a:lvl1pPr defTabSz="7493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2"/>
                        </a:solidFill>
                        <a:latin typeface="Arial" charset="0"/>
                        <a:ea typeface="MS PGothic" charset="-128"/>
                      </a:defRPr>
                    </a:lvl1pPr>
                    <a:lvl2pPr marL="742950" indent="-285750" defTabSz="74930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2"/>
                        </a:solidFill>
                        <a:latin typeface="Arial" charset="0"/>
                        <a:ea typeface="MS PGothic" charset="-128"/>
                      </a:defRPr>
                    </a:lvl2pPr>
                    <a:lvl3pPr marL="1143000" indent="-228600" defTabSz="7493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3pPr>
                    <a:lvl4pPr marL="1600200" indent="-228600" defTabSz="749300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4pPr>
                    <a:lvl5pPr marL="2057400" indent="-228600" defTabSz="74930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5pPr>
                    <a:lvl6pPr marL="2514600" indent="-228600" defTabSz="7493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6pPr>
                    <a:lvl7pPr marL="2971800" indent="-228600" defTabSz="7493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7pPr>
                    <a:lvl8pPr marL="3429000" indent="-228600" defTabSz="7493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8pPr>
                    <a:lvl9pPr marL="3886200" indent="-228600" defTabSz="7493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9pPr>
                  </a:lstStyle>
                  <a:p>
                    <a:pPr algn="ctr">
                      <a:spcBef>
                        <a:spcPct val="50000"/>
                      </a:spcBef>
                      <a:buFontTx/>
                      <a:buNone/>
                    </a:pPr>
                    <a:r>
                      <a:rPr lang="en-US" altLang="fr-FR" sz="5400" b="1" dirty="0">
                        <a:solidFill>
                          <a:schemeClr val="tx1"/>
                        </a:solidFill>
                        <a:latin typeface="+mj-lt"/>
                      </a:rPr>
                      <a:t>Abstract</a:t>
                    </a:r>
                    <a:endParaRPr lang="en-US" altLang="fr-FR" sz="40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55" name="Pentagon 54">
                  <a:extLst>
                    <a:ext uri="{FF2B5EF4-FFF2-40B4-BE49-F238E27FC236}">
                      <a16:creationId xmlns:a16="http://schemas.microsoft.com/office/drawing/2014/main" id="{8ADB60E7-2992-7344-B412-CB6182C7C2FC}"/>
                    </a:ext>
                  </a:extLst>
                </p:cNvPr>
                <p:cNvSpPr/>
                <p:nvPr/>
              </p:nvSpPr>
              <p:spPr>
                <a:xfrm>
                  <a:off x="5957340" y="10578589"/>
                  <a:ext cx="19866890" cy="781014"/>
                </a:xfrm>
                <a:prstGeom prst="homePlate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fr-FR" sz="5400" b="1" dirty="0">
                      <a:solidFill>
                        <a:schemeClr val="tx1"/>
                      </a:solidFill>
                      <a:latin typeface="+mj-lt"/>
                    </a:rPr>
                    <a:t>Introduction</a:t>
                  </a:r>
                  <a:endParaRPr lang="en-TW" sz="5400" dirty="0">
                    <a:latin typeface="+mj-lt"/>
                  </a:endParaRPr>
                </a:p>
              </p:txBody>
            </p:sp>
          </p:grpSp>
          <p:sp>
            <p:nvSpPr>
              <p:cNvPr id="35" name="Text Box 472"/>
              <p:cNvSpPr txBox="1">
                <a:spLocks noChangeArrowheads="1"/>
              </p:cNvSpPr>
              <p:nvPr/>
            </p:nvSpPr>
            <p:spPr bwMode="auto">
              <a:xfrm>
                <a:off x="18842150" y="11967690"/>
                <a:ext cx="6703295" cy="1495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74995" tIns="374995" rIns="374995" bIns="374995">
                <a:spAutoFit/>
              </a:bodyPr>
              <a:lstStyle>
                <a:lvl1pPr defTabSz="3600450">
                  <a:spcBef>
                    <a:spcPct val="20000"/>
                  </a:spcBef>
                  <a:buChar char="•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1pPr>
                <a:lvl2pPr marL="742950" indent="-285750" defTabSz="3600450">
                  <a:spcBef>
                    <a:spcPct val="20000"/>
                  </a:spcBef>
                  <a:buChar char="–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2pPr>
                <a:lvl3pPr marL="1143000" indent="-228600" defTabSz="36004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3pPr>
                <a:lvl4pPr marL="1600200" indent="-228600" defTabSz="36004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4pPr>
                <a:lvl5pPr marL="2057400" indent="-228600" defTabSz="360045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5pPr>
                <a:lvl6pPr marL="25146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6pPr>
                <a:lvl7pPr marL="29718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7pPr>
                <a:lvl8pPr marL="34290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8pPr>
                <a:lvl9pPr marL="38862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9pPr>
              </a:lstStyle>
              <a:p>
                <a:pPr algn="just">
                  <a:buNone/>
                </a:pPr>
                <a:r>
                  <a:rPr lang="en-US" b="1" i="1" dirty="0">
                    <a:solidFill>
                      <a:schemeClr val="tx1"/>
                    </a:solidFill>
                    <a:latin typeface="+mn-lt"/>
                  </a:rPr>
                  <a:t>Figure 1. 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Higgs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Dalitz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decay loop-induced Feynman diagrams.</a:t>
                </a:r>
                <a:endParaRPr lang="en-US" b="1" dirty="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A5C720D-2207-124A-9ADD-304DCBD69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</a:blip>
            <a:stretch>
              <a:fillRect/>
            </a:stretch>
          </p:blipFill>
          <p:spPr>
            <a:xfrm>
              <a:off x="-33855426" y="11142366"/>
              <a:ext cx="2965145" cy="32018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79D13CD-43B0-B948-97C2-B75CDBB4B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lum bright="70000" contrast="-70000"/>
            </a:blip>
            <a:stretch>
              <a:fillRect/>
            </a:stretch>
          </p:blipFill>
          <p:spPr>
            <a:xfrm>
              <a:off x="-26864817" y="11206184"/>
              <a:ext cx="2705100" cy="2921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10F6C5D-C11C-2946-80BD-3EE987B2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lum bright="70000" contrast="-70000"/>
            </a:blip>
            <a:stretch>
              <a:fillRect/>
            </a:stretch>
          </p:blipFill>
          <p:spPr>
            <a:xfrm>
              <a:off x="-30667541" y="11107449"/>
              <a:ext cx="3619500" cy="3086100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58B7355-965B-3947-8254-413E81DA4A6F}"/>
              </a:ext>
            </a:extLst>
          </p:cNvPr>
          <p:cNvGrpSpPr/>
          <p:nvPr/>
        </p:nvGrpSpPr>
        <p:grpSpPr>
          <a:xfrm>
            <a:off x="-6260955" y="5766762"/>
            <a:ext cx="19157345" cy="19359176"/>
            <a:chOff x="-6895433" y="11927422"/>
            <a:chExt cx="25927305" cy="25264488"/>
          </a:xfrm>
          <a:effectLst/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CDB03FB-CA97-D444-BF91-C3AD940C6336}"/>
                </a:ext>
              </a:extLst>
            </p:cNvPr>
            <p:cNvGrpSpPr/>
            <p:nvPr/>
          </p:nvGrpSpPr>
          <p:grpSpPr>
            <a:xfrm>
              <a:off x="-6895433" y="11927422"/>
              <a:ext cx="25927305" cy="25264488"/>
              <a:chOff x="-6895433" y="11927422"/>
              <a:chExt cx="25927305" cy="2526448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BDC03883-9A4C-E742-BEA7-4C78583FEF33}"/>
                  </a:ext>
                </a:extLst>
              </p:cNvPr>
              <p:cNvGrpSpPr/>
              <p:nvPr/>
            </p:nvGrpSpPr>
            <p:grpSpPr>
              <a:xfrm>
                <a:off x="-6895433" y="11927422"/>
                <a:ext cx="25927305" cy="25264488"/>
                <a:chOff x="-6724905" y="12756567"/>
                <a:chExt cx="23790787" cy="23449727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B5B1A459-4461-A141-9327-B8334885E0A0}"/>
                    </a:ext>
                  </a:extLst>
                </p:cNvPr>
                <p:cNvSpPr/>
                <p:nvPr/>
              </p:nvSpPr>
              <p:spPr>
                <a:xfrm>
                  <a:off x="-6724905" y="12756567"/>
                  <a:ext cx="23790787" cy="23449727"/>
                </a:xfrm>
                <a:prstGeom prst="ellipse">
                  <a:avLst/>
                </a:prstGeom>
                <a:solidFill>
                  <a:srgbClr val="000000"/>
                </a:solidFill>
                <a:ln w="635000"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TW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A5F49366-5D53-874C-BBFE-57F0C2AE2E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-6341523" y="12892790"/>
                  <a:ext cx="22985227" cy="22985227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</p:grp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EB3138C-1633-A44F-A47B-44A2F4C1E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4279" y="23721647"/>
                <a:ext cx="4292760" cy="8915781"/>
              </a:xfrm>
              <a:prstGeom prst="straightConnector1">
                <a:avLst/>
              </a:prstGeom>
              <a:ln w="254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3E8AB3FF-F735-6B49-A580-9724F525E1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07118" y="22146003"/>
                <a:ext cx="877160" cy="1575644"/>
              </a:xfrm>
              <a:prstGeom prst="straightConnector1">
                <a:avLst/>
              </a:prstGeom>
              <a:ln w="254000">
                <a:solidFill>
                  <a:schemeClr val="accent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AEF4BA50-76A6-AB49-AD1B-517F106E5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4277" y="23721645"/>
                <a:ext cx="5430247" cy="8555671"/>
              </a:xfrm>
              <a:prstGeom prst="straightConnector1">
                <a:avLst/>
              </a:prstGeom>
              <a:ln w="254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E251E76-B05F-0A4B-81B4-3A04096B6A71}"/>
                    </a:ext>
                  </a:extLst>
                </p:cNvPr>
                <p:cNvSpPr txBox="1"/>
                <p:nvPr/>
              </p:nvSpPr>
              <p:spPr>
                <a:xfrm>
                  <a:off x="4187543" y="20134929"/>
                  <a:ext cx="2196136" cy="20721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oMath>
                    </m:oMathPara>
                  </a14:m>
                  <a:endParaRPr lang="en-US" sz="7200" b="1" dirty="0">
                    <a:solidFill>
                      <a:srgbClr val="FFFF00"/>
                    </a:solidFill>
                  </a:endParaRPr>
                </a:p>
                <a:p>
                  <a:endParaRPr lang="en-TW" dirty="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E251E76-B05F-0A4B-81B4-3A04096B6A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7543" y="20134929"/>
                  <a:ext cx="2196136" cy="20721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5A298E1-C505-CA4E-89D2-98281ABB3726}"/>
                    </a:ext>
                  </a:extLst>
                </p:cNvPr>
                <p:cNvSpPr txBox="1"/>
                <p:nvPr/>
              </p:nvSpPr>
              <p:spPr>
                <a:xfrm>
                  <a:off x="5698553" y="26780445"/>
                  <a:ext cx="2196136" cy="20721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7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7200" b="1" dirty="0">
                    <a:solidFill>
                      <a:srgbClr val="FFFF00"/>
                    </a:solidFill>
                  </a:endParaRPr>
                </a:p>
                <a:p>
                  <a:endParaRPr lang="en-TW" dirty="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55A298E1-C505-CA4E-89D2-98281ABB3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8553" y="26780445"/>
                  <a:ext cx="2196136" cy="2072151"/>
                </a:xfrm>
                <a:prstGeom prst="rect">
                  <a:avLst/>
                </a:prstGeom>
                <a:blipFill>
                  <a:blip r:embed="rId21"/>
                  <a:stretch>
                    <a:fillRect l="-1563"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BF9609-C1FF-FE49-9D34-BC89FB4B872D}"/>
                    </a:ext>
                  </a:extLst>
                </p:cNvPr>
                <p:cNvSpPr txBox="1"/>
                <p:nvPr/>
              </p:nvSpPr>
              <p:spPr>
                <a:xfrm>
                  <a:off x="8318193" y="25131955"/>
                  <a:ext cx="2196136" cy="20721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7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7200" b="1" dirty="0">
                    <a:solidFill>
                      <a:srgbClr val="FFFF00"/>
                    </a:solidFill>
                  </a:endParaRPr>
                </a:p>
                <a:p>
                  <a:endParaRPr lang="en-TW" dirty="0">
                    <a:solidFill>
                      <a:srgbClr val="FFFF00"/>
                    </a:solidFill>
                  </a:endParaRPr>
                </a:p>
              </p:txBody>
            </p:sp>
          </mc:Choice>
          <mc:Fallback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ABBF9609-C1FF-FE49-9D34-BC89FB4B87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8193" y="25131955"/>
                  <a:ext cx="2196136" cy="207215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 Box 472">
                <a:extLst>
                  <a:ext uri="{FF2B5EF4-FFF2-40B4-BE49-F238E27FC236}">
                    <a16:creationId xmlns:a16="http://schemas.microsoft.com/office/drawing/2014/main" id="{A77DE083-6E98-CB46-90D3-977CFEA0A6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81060" y="31992709"/>
                <a:ext cx="10882528" cy="9882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74995" tIns="374995" rIns="374995" bIns="374995">
                <a:spAutoFit/>
              </a:bodyPr>
              <a:lstStyle>
                <a:lvl1pPr defTabSz="3600450">
                  <a:spcBef>
                    <a:spcPct val="20000"/>
                  </a:spcBef>
                  <a:buChar char="•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1pPr>
                <a:lvl2pPr marL="742950" indent="-285750" defTabSz="3600450">
                  <a:spcBef>
                    <a:spcPct val="20000"/>
                  </a:spcBef>
                  <a:buChar char="–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2pPr>
                <a:lvl3pPr marL="1143000" indent="-228600" defTabSz="36004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3pPr>
                <a:lvl4pPr marL="1600200" indent="-228600" defTabSz="36004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4pPr>
                <a:lvl5pPr marL="2057400" indent="-228600" defTabSz="360045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5pPr>
                <a:lvl6pPr marL="25146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6pPr>
                <a:lvl7pPr marL="29718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7pPr>
                <a:lvl8pPr marL="34290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8pPr>
                <a:lvl9pPr marL="38862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9pPr>
              </a:lstStyle>
              <a:p>
                <a:pPr algn="just">
                  <a:buNone/>
                </a:pPr>
                <a:r>
                  <a:rPr lang="en-US" sz="3200" dirty="0">
                    <a:solidFill>
                      <a:schemeClr val="tx1"/>
                    </a:solidFill>
                  </a:rPr>
                  <a:t>Model the signal using events selected from dedicated signal samples simulating the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𝜇𝜇𝛾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. A </a:t>
                </a:r>
                <a:r>
                  <a:rPr lang="en-US" sz="3200" b="1" i="1" dirty="0">
                    <a:solidFill>
                      <a:schemeClr val="tx1"/>
                    </a:solidFill>
                  </a:rPr>
                  <a:t>maximum-likelihood fit to the three-body invariant mass </a:t>
                </a:r>
                <a:r>
                  <a:rPr lang="en-US" sz="3200" dirty="0">
                    <a:solidFill>
                      <a:schemeClr val="tx1"/>
                    </a:solidFill>
                  </a:rPr>
                  <a:t>was performed using a </a:t>
                </a:r>
                <a:r>
                  <a:rPr lang="en-US" sz="3200" i="1" dirty="0">
                    <a:solidFill>
                      <a:schemeClr val="tx1"/>
                    </a:solidFill>
                  </a:rPr>
                  <a:t>Double-Sided Crystal Ball Function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. The resulting fit parameters are then </a:t>
                </a:r>
                <a:r>
                  <a:rPr lang="en-US" sz="3200" i="1" dirty="0">
                    <a:solidFill>
                      <a:schemeClr val="tx1"/>
                    </a:solidFill>
                  </a:rPr>
                  <a:t>interpolated</a:t>
                </a:r>
                <a:r>
                  <a:rPr lang="en-US" sz="3200" dirty="0">
                    <a:solidFill>
                      <a:schemeClr val="tx1"/>
                    </a:solidFill>
                  </a:rPr>
                  <a:t> linearly to obtain the signal fits for the intermediate mass points.</a:t>
                </a:r>
                <a:endParaRPr lang="en-US" sz="3200" b="1" dirty="0">
                  <a:solidFill>
                    <a:schemeClr val="tx1"/>
                  </a:solidFill>
                  <a:ea typeface="Arial" charset="0"/>
                  <a:cs typeface="Arial" charset="0"/>
                </a:endParaRPr>
              </a:p>
              <a:p>
                <a:pPr algn="just">
                  <a:buNone/>
                </a:pPr>
                <a:endParaRPr lang="en-US" sz="3200" b="1" dirty="0">
                  <a:solidFill>
                    <a:schemeClr val="tx1"/>
                  </a:solidFill>
                  <a:latin typeface="+mn-lt"/>
                </a:endParaRPr>
              </a:p>
              <a:p>
                <a:pPr algn="just">
                  <a:buNone/>
                </a:pPr>
                <a:r>
                  <a:rPr lang="en-US" sz="3200" dirty="0">
                    <a:solidFill>
                      <a:schemeClr val="tx1"/>
                    </a:solidFill>
                    <a:latin typeface="+mn-lt"/>
                  </a:rPr>
                  <a:t>The background is modeled using a </a:t>
                </a:r>
                <a:r>
                  <a:rPr lang="en-US" sz="3200" i="1" dirty="0">
                    <a:solidFill>
                      <a:schemeClr val="tx1"/>
                    </a:solidFill>
                    <a:latin typeface="+mn-lt"/>
                  </a:rPr>
                  <a:t>data-driven</a:t>
                </a:r>
                <a:r>
                  <a:rPr lang="en-US" sz="3200" dirty="0">
                    <a:solidFill>
                      <a:schemeClr val="tx1"/>
                    </a:solidFill>
                    <a:latin typeface="+mn-lt"/>
                  </a:rPr>
                  <a:t> approach. A </a:t>
                </a:r>
                <a:r>
                  <a:rPr lang="en-US" sz="3200" b="1" i="1" dirty="0">
                    <a:solidFill>
                      <a:schemeClr val="tx1"/>
                    </a:solidFill>
                    <a:latin typeface="+mn-lt"/>
                  </a:rPr>
                  <a:t>maximum likelihood fit is performed on sideband region of the three-body invariant mass distribution</a:t>
                </a:r>
                <a:r>
                  <a:rPr lang="en-US" sz="3200" i="1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3200" dirty="0">
                    <a:solidFill>
                      <a:schemeClr val="tx1"/>
                    </a:solidFill>
                    <a:latin typeface="+mn-lt"/>
                  </a:rPr>
                  <a:t>of the data while blinding the signal region defined in the range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120&lt;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𝜇𝜇𝛾</m:t>
                        </m:r>
                      </m:sub>
                    </m:sSub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&lt;130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+mn-lt"/>
                  </a:rPr>
                  <a:t> GeV. The background fit function is chosen from a list of candidate family functions. An f-test was done to choose a </a:t>
                </a:r>
                <a:r>
                  <a:rPr lang="en-US" sz="3200" i="1" dirty="0">
                    <a:solidFill>
                      <a:schemeClr val="tx1"/>
                    </a:solidFill>
                    <a:latin typeface="+mn-lt"/>
                  </a:rPr>
                  <a:t>sufficient order</a:t>
                </a:r>
                <a:r>
                  <a:rPr lang="en-US" sz="3200" dirty="0">
                    <a:solidFill>
                      <a:schemeClr val="tx1"/>
                    </a:solidFill>
                    <a:latin typeface="+mn-lt"/>
                  </a:rPr>
                  <a:t> for each family of functions. An </a:t>
                </a:r>
                <a:r>
                  <a:rPr lang="en-US" sz="3200" i="1" dirty="0">
                    <a:solidFill>
                      <a:schemeClr val="tx1"/>
                    </a:solidFill>
                    <a:latin typeface="+mn-lt"/>
                  </a:rPr>
                  <a:t>uncertainty due to the choice of the fit function </a:t>
                </a:r>
                <a:r>
                  <a:rPr lang="en-US" sz="3200" dirty="0">
                    <a:solidFill>
                      <a:schemeClr val="tx1"/>
                    </a:solidFill>
                    <a:latin typeface="+mn-lt"/>
                  </a:rPr>
                  <a:t>is assigned through the envelope method.</a:t>
                </a:r>
              </a:p>
              <a:p>
                <a:pPr algn="just">
                  <a:buNone/>
                </a:pPr>
                <a:endParaRPr lang="en-US" sz="2800" b="1" dirty="0">
                  <a:solidFill>
                    <a:schemeClr val="bg1"/>
                  </a:solidFill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181" name="Text Box 472">
                <a:extLst>
                  <a:ext uri="{FF2B5EF4-FFF2-40B4-BE49-F238E27FC236}">
                    <a16:creationId xmlns:a16="http://schemas.microsoft.com/office/drawing/2014/main" id="{A77DE083-6E98-CB46-90D3-977CFEA0A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1060" y="31992709"/>
                <a:ext cx="10882528" cy="988244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Text Box 472">
            <a:extLst>
              <a:ext uri="{FF2B5EF4-FFF2-40B4-BE49-F238E27FC236}">
                <a16:creationId xmlns:a16="http://schemas.microsoft.com/office/drawing/2014/main" id="{2C9C702A-884B-F847-ACF5-6DDBC4B0D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0989" y="41308144"/>
            <a:ext cx="10997476" cy="260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74995" tIns="374995" rIns="374995" bIns="374995">
            <a:spAutoFit/>
          </a:bodyPr>
          <a:lstStyle>
            <a:lvl1pPr defTabSz="360045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charset="0"/>
                <a:ea typeface="MS PGothic" charset="-128"/>
              </a:defRPr>
            </a:lvl1pPr>
            <a:lvl2pPr marL="742950" indent="-285750" defTabSz="3600450">
              <a:spcBef>
                <a:spcPct val="20000"/>
              </a:spcBef>
              <a:buChar char="–"/>
              <a:defRPr sz="2400">
                <a:solidFill>
                  <a:schemeClr val="tx2"/>
                </a:solidFill>
                <a:latin typeface="Arial" charset="0"/>
                <a:ea typeface="MS PGothic" charset="-128"/>
              </a:defRPr>
            </a:lvl2pPr>
            <a:lvl3pPr marL="1143000" indent="-228600" defTabSz="36004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defTabSz="360045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defTabSz="36004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just">
              <a:buNone/>
            </a:pPr>
            <a:r>
              <a:rPr lang="en-US" b="1" i="1" dirty="0">
                <a:solidFill>
                  <a:schemeClr val="tx1"/>
                </a:solidFill>
                <a:latin typeface="+mn-lt"/>
              </a:rPr>
              <a:t>Figure 4.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(Top) Signal fit for a 125-GeV Higgs boson produced with gluon-gluon fusion in the EB-High R9 category for 2018. (Middle) </a:t>
            </a:r>
            <a:r>
              <a:rPr lang="en-US" dirty="0">
                <a:solidFill>
                  <a:schemeClr val="tx1"/>
                </a:solidFill>
              </a:rPr>
              <a:t>Signal fit interpolation assuming different Higgs boson masses (120-130 GeV) for 2018 EB-High R9 category.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 (Bottom) </a:t>
            </a:r>
            <a:r>
              <a:rPr lang="en-US" dirty="0">
                <a:solidFill>
                  <a:schemeClr val="tx1"/>
                </a:solidFill>
              </a:rPr>
              <a:t>Fit functions chosen by the f-test for 2018 data in the EB-High R9 category.</a:t>
            </a:r>
            <a:endParaRPr lang="en-US" b="1" dirty="0">
              <a:solidFill>
                <a:schemeClr val="tx1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185" name="Text Box 472">
            <a:extLst>
              <a:ext uri="{FF2B5EF4-FFF2-40B4-BE49-F238E27FC236}">
                <a16:creationId xmlns:a16="http://schemas.microsoft.com/office/drawing/2014/main" id="{2637C8F8-FDE7-4E4F-92D2-B901DD6B1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8057" y="26231110"/>
            <a:ext cx="18667211" cy="174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74995" tIns="374995" rIns="374995" bIns="374995">
            <a:spAutoFit/>
          </a:bodyPr>
          <a:lstStyle>
            <a:lvl1pPr defTabSz="360045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charset="0"/>
                <a:ea typeface="MS PGothic" charset="-128"/>
              </a:defRPr>
            </a:lvl1pPr>
            <a:lvl2pPr marL="742950" indent="-285750" defTabSz="3600450">
              <a:spcBef>
                <a:spcPct val="20000"/>
              </a:spcBef>
              <a:buChar char="–"/>
              <a:defRPr sz="2400">
                <a:solidFill>
                  <a:schemeClr val="tx2"/>
                </a:solidFill>
                <a:latin typeface="Arial" charset="0"/>
                <a:ea typeface="MS PGothic" charset="-128"/>
              </a:defRPr>
            </a:lvl2pPr>
            <a:lvl3pPr marL="1143000" indent="-228600" defTabSz="36004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defTabSz="360045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defTabSz="36004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just">
              <a:buNone/>
            </a:pPr>
            <a:r>
              <a:rPr lang="en-US" sz="3200" b="1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Each event is binned according to the dimuon mass, exploiting the higher predicted cross-section for smaller masses. Each dimuon mass bin is then categorized into the following: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6254E6A3-C766-6B41-9696-B58AEC241C79}"/>
              </a:ext>
            </a:extLst>
          </p:cNvPr>
          <p:cNvSpPr txBox="1"/>
          <p:nvPr/>
        </p:nvSpPr>
        <p:spPr>
          <a:xfrm>
            <a:off x="55416" y="2955287"/>
            <a:ext cx="32856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with full LHC Run-2 data collected by the CMS detector</a:t>
            </a:r>
            <a:endParaRPr lang="en-US" altLang="fr-F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7" name="Table 117">
                <a:extLst>
                  <a:ext uri="{FF2B5EF4-FFF2-40B4-BE49-F238E27FC236}">
                    <a16:creationId xmlns:a16="http://schemas.microsoft.com/office/drawing/2014/main" id="{1DBAB7E1-E8C3-8048-ADBC-AF445989E6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896382"/>
                  </p:ext>
                </p:extLst>
              </p:nvPr>
            </p:nvGraphicFramePr>
            <p:xfrm>
              <a:off x="9534718" y="27820297"/>
              <a:ext cx="17802481" cy="3291840"/>
            </p:xfrm>
            <a:graphic>
              <a:graphicData uri="http://schemas.openxmlformats.org/drawingml/2006/table">
                <a:tbl>
                  <a:tblPr firstRow="1" bandRow="1">
                    <a:tableStyleId>{125E5076-3810-47DD-B79F-674D7AD40C01}</a:tableStyleId>
                  </a:tblPr>
                  <a:tblGrid>
                    <a:gridCol w="2482757">
                      <a:extLst>
                        <a:ext uri="{9D8B030D-6E8A-4147-A177-3AD203B41FA5}">
                          <a16:colId xmlns:a16="http://schemas.microsoft.com/office/drawing/2014/main" val="347561970"/>
                        </a:ext>
                      </a:extLst>
                    </a:gridCol>
                    <a:gridCol w="2854367">
                      <a:extLst>
                        <a:ext uri="{9D8B030D-6E8A-4147-A177-3AD203B41FA5}">
                          <a16:colId xmlns:a16="http://schemas.microsoft.com/office/drawing/2014/main" val="2581867450"/>
                        </a:ext>
                      </a:extLst>
                    </a:gridCol>
                    <a:gridCol w="2980295">
                      <a:extLst>
                        <a:ext uri="{9D8B030D-6E8A-4147-A177-3AD203B41FA5}">
                          <a16:colId xmlns:a16="http://schemas.microsoft.com/office/drawing/2014/main" val="2398743879"/>
                        </a:ext>
                      </a:extLst>
                    </a:gridCol>
                    <a:gridCol w="3148200">
                      <a:extLst>
                        <a:ext uri="{9D8B030D-6E8A-4147-A177-3AD203B41FA5}">
                          <a16:colId xmlns:a16="http://schemas.microsoft.com/office/drawing/2014/main" val="3732229082"/>
                        </a:ext>
                      </a:extLst>
                    </a:gridCol>
                    <a:gridCol w="2938320">
                      <a:extLst>
                        <a:ext uri="{9D8B030D-6E8A-4147-A177-3AD203B41FA5}">
                          <a16:colId xmlns:a16="http://schemas.microsoft.com/office/drawing/2014/main" val="1611157973"/>
                        </a:ext>
                      </a:extLst>
                    </a:gridCol>
                    <a:gridCol w="3398542">
                      <a:extLst>
                        <a:ext uri="{9D8B030D-6E8A-4147-A177-3AD203B41FA5}">
                          <a16:colId xmlns:a16="http://schemas.microsoft.com/office/drawing/2014/main" val="2941285749"/>
                        </a:ext>
                      </a:extLst>
                    </a:gridCol>
                  </a:tblGrid>
                  <a:tr h="7557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Dijet-tagged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Dijet-tagged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Boosted-tagged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EB-HR9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EB-LR9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EE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5025976"/>
                      </a:ext>
                    </a:extLst>
                  </a:tr>
                  <a:tr h="21873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800" dirty="0"/>
                            <a:t>2 jets passing the dijet selection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smtClean="0"/>
                                  </m:ctrlPr>
                                </m:sSubPr>
                                <m:e>
                                  <m:r>
                                    <a:rPr lang="en-US" sz="2800" b="0" smtClean="0"/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b="0" smtClean="0"/>
                                    <m:t>𝑗𝑗</m:t>
                                  </m:r>
                                </m:sub>
                              </m:sSub>
                              <m:r>
                                <a:rPr lang="en-US" sz="2800" b="0" smtClean="0"/>
                                <m:t>&gt;500</m:t>
                              </m:r>
                            </m:oMath>
                          </a14:m>
                          <a:r>
                            <a:rPr lang="en-TW" sz="2800" dirty="0"/>
                            <a:t> GeV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27061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800" dirty="0"/>
                            <a:t>2 jets passing the dijet selection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smtClean="0"/>
                                  </m:ctrlPr>
                                </m:sSubPr>
                                <m:e>
                                  <m:r>
                                    <a:rPr lang="en-US" sz="2800" b="0" smtClean="0"/>
                                    <m:t>360&lt;</m:t>
                                  </m:r>
                                  <m:r>
                                    <a:rPr lang="en-US" sz="2800" b="0" smtClean="0"/>
                                    <m:t>𝑚</m:t>
                                  </m:r>
                                </m:e>
                                <m:sub>
                                  <m:r>
                                    <a:rPr lang="en-US" sz="2800" b="0" smtClean="0"/>
                                    <m:t>𝑗𝑗</m:t>
                                  </m:r>
                                </m:sub>
                              </m:sSub>
                              <m:r>
                                <a:rPr lang="en-US" sz="2800" b="0" smtClean="0"/>
                                <m:t>&lt;</m:t>
                              </m:r>
                              <m:r>
                                <a:rPr lang="en-US" sz="2800" b="0" smtClean="0"/>
                                <m:t>500</m:t>
                              </m:r>
                            </m:oMath>
                          </a14:m>
                          <a:r>
                            <a:rPr lang="en-TW" sz="2800" dirty="0"/>
                            <a:t> GeV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D</a:t>
                          </a:r>
                          <a:r>
                            <a:rPr lang="en-TW" sz="2800" dirty="0"/>
                            <a:t>id</a:t>
                          </a:r>
                          <a:r>
                            <a:rPr lang="en-TW" sz="2800" baseline="0" dirty="0"/>
                            <a:t> not pass</a:t>
                          </a:r>
                          <a:r>
                            <a:rPr lang="en-TW" sz="2800" dirty="0"/>
                            <a:t> the dijet-tagged category with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800" b="0" smtClean="0"/>
                                  </m:ctrlPr>
                                </m:sSubSupPr>
                                <m:e>
                                  <m:r>
                                    <a:rPr lang="en-US" sz="2800" b="0" smtClean="0"/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smtClean="0"/>
                                    <m:t>𝑇</m:t>
                                  </m:r>
                                </m:sub>
                                <m:sup>
                                  <m:r>
                                    <a:rPr lang="en-US" sz="2800" b="0" smtClean="0"/>
                                    <m:t>𝜇𝜇𝛾</m:t>
                                  </m:r>
                                </m:sup>
                              </m:sSubSup>
                              <m:r>
                                <a:rPr lang="en-US" sz="2800" b="0" smtClean="0"/>
                                <m:t>&gt;60</m:t>
                              </m:r>
                            </m:oMath>
                          </a14:m>
                          <a:r>
                            <a:rPr lang="en-TW" sz="2800" dirty="0"/>
                            <a:t> GeV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2800" dirty="0"/>
                            <a:t>Did</a:t>
                          </a:r>
                          <a:r>
                            <a:rPr lang="en-TW" sz="2800" baseline="0" dirty="0"/>
                            <a:t> </a:t>
                          </a:r>
                          <a:r>
                            <a:rPr lang="en-TW" sz="2800" dirty="0"/>
                            <a:t>not pass the tagged selections with photon in the EB region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smtClean="0"/>
                                  </m:ctrlPr>
                                </m:sSubPr>
                                <m:e>
                                  <m:r>
                                    <a:rPr lang="en-US" sz="2800" b="0" smtClean="0"/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smtClean="0"/>
                                    <m:t>9</m:t>
                                  </m:r>
                                </m:sub>
                              </m:sSub>
                              <m:r>
                                <a:rPr lang="en-US" sz="2800" b="0" smtClean="0"/>
                                <m:t>&gt;0.96</m:t>
                              </m:r>
                            </m:oMath>
                          </a14:m>
                          <a:endParaRPr lang="en-TW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27061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800" dirty="0"/>
                            <a:t>Did not pass the tagged selections with photon in the EB region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smtClean="0"/>
                                  </m:ctrlPr>
                                </m:sSubPr>
                                <m:e>
                                  <m:r>
                                    <a:rPr lang="en-US" sz="2800" b="0" smtClean="0"/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smtClean="0"/>
                                    <m:t>9</m:t>
                                  </m:r>
                                </m:sub>
                              </m:sSub>
                              <m:r>
                                <a:rPr lang="en-US" sz="2800" b="0" smtClean="0"/>
                                <m:t>&lt;</m:t>
                              </m:r>
                              <m:r>
                                <a:rPr lang="en-US" sz="2800" b="0" smtClean="0"/>
                                <m:t>0.96</m:t>
                              </m:r>
                            </m:oMath>
                          </a14:m>
                          <a:endParaRPr lang="en-TW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27061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800" dirty="0"/>
                            <a:t>Did not passi the tagged selections with photon in the EE region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8665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7" name="Table 117">
                <a:extLst>
                  <a:ext uri="{FF2B5EF4-FFF2-40B4-BE49-F238E27FC236}">
                    <a16:creationId xmlns:a16="http://schemas.microsoft.com/office/drawing/2014/main" id="{1DBAB7E1-E8C3-8048-ADBC-AF445989E6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896382"/>
                  </p:ext>
                </p:extLst>
              </p:nvPr>
            </p:nvGraphicFramePr>
            <p:xfrm>
              <a:off x="9534718" y="27820297"/>
              <a:ext cx="17802481" cy="3291840"/>
            </p:xfrm>
            <a:graphic>
              <a:graphicData uri="http://schemas.openxmlformats.org/drawingml/2006/table">
                <a:tbl>
                  <a:tblPr firstRow="1" bandRow="1">
                    <a:tableStyleId>{125E5076-3810-47DD-B79F-674D7AD40C01}</a:tableStyleId>
                  </a:tblPr>
                  <a:tblGrid>
                    <a:gridCol w="2482757">
                      <a:extLst>
                        <a:ext uri="{9D8B030D-6E8A-4147-A177-3AD203B41FA5}">
                          <a16:colId xmlns:a16="http://schemas.microsoft.com/office/drawing/2014/main" val="347561970"/>
                        </a:ext>
                      </a:extLst>
                    </a:gridCol>
                    <a:gridCol w="2854367">
                      <a:extLst>
                        <a:ext uri="{9D8B030D-6E8A-4147-A177-3AD203B41FA5}">
                          <a16:colId xmlns:a16="http://schemas.microsoft.com/office/drawing/2014/main" val="2581867450"/>
                        </a:ext>
                      </a:extLst>
                    </a:gridCol>
                    <a:gridCol w="2980295">
                      <a:extLst>
                        <a:ext uri="{9D8B030D-6E8A-4147-A177-3AD203B41FA5}">
                          <a16:colId xmlns:a16="http://schemas.microsoft.com/office/drawing/2014/main" val="2398743879"/>
                        </a:ext>
                      </a:extLst>
                    </a:gridCol>
                    <a:gridCol w="3148200">
                      <a:extLst>
                        <a:ext uri="{9D8B030D-6E8A-4147-A177-3AD203B41FA5}">
                          <a16:colId xmlns:a16="http://schemas.microsoft.com/office/drawing/2014/main" val="3732229082"/>
                        </a:ext>
                      </a:extLst>
                    </a:gridCol>
                    <a:gridCol w="2938320">
                      <a:extLst>
                        <a:ext uri="{9D8B030D-6E8A-4147-A177-3AD203B41FA5}">
                          <a16:colId xmlns:a16="http://schemas.microsoft.com/office/drawing/2014/main" val="1611157973"/>
                        </a:ext>
                      </a:extLst>
                    </a:gridCol>
                    <a:gridCol w="3398542">
                      <a:extLst>
                        <a:ext uri="{9D8B030D-6E8A-4147-A177-3AD203B41FA5}">
                          <a16:colId xmlns:a16="http://schemas.microsoft.com/office/drawing/2014/main" val="2941285749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Dijet-tagged 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Dijet-tagged 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Boosted-tagged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EB-HR9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EB-LR9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TW" sz="3200" dirty="0"/>
                            <a:t>EE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5025976"/>
                      </a:ext>
                    </a:extLst>
                  </a:tr>
                  <a:tr h="2225040"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blipFill>
                          <a:blip r:embed="rId24"/>
                          <a:stretch>
                            <a:fillRect t="-51136" r="-615816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blipFill>
                          <a:blip r:embed="rId24"/>
                          <a:stretch>
                            <a:fillRect l="-87111" t="-51136" r="-436444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blipFill>
                          <a:blip r:embed="rId24"/>
                          <a:stretch>
                            <a:fillRect l="-179915" t="-51136" r="-319658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blipFill>
                          <a:blip r:embed="rId24"/>
                          <a:stretch>
                            <a:fillRect l="-263052" t="-51136" r="-200402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TW"/>
                        </a:p>
                      </a:txBody>
                      <a:tcPr anchor="ctr">
                        <a:blipFill>
                          <a:blip r:embed="rId24"/>
                          <a:stretch>
                            <a:fillRect l="-391342" t="-51136" r="-116017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27061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TW" sz="2800" dirty="0"/>
                            <a:t>Did not passi the tagged selections with photon in the EE region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08665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 Box 472">
                <a:extLst>
                  <a:ext uri="{FF2B5EF4-FFF2-40B4-BE49-F238E27FC236}">
                    <a16:creationId xmlns:a16="http://schemas.microsoft.com/office/drawing/2014/main" id="{2AB30283-716E-A542-ACE8-2E19887194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12983" y="38770715"/>
                <a:ext cx="13097813" cy="3219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74995" tIns="374995" rIns="374995" bIns="374995">
                <a:spAutoFit/>
              </a:bodyPr>
              <a:lstStyle>
                <a:lvl1pPr defTabSz="3600450">
                  <a:spcBef>
                    <a:spcPct val="20000"/>
                  </a:spcBef>
                  <a:buChar char="•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1pPr>
                <a:lvl2pPr marL="742950" indent="-285750" defTabSz="3600450">
                  <a:spcBef>
                    <a:spcPct val="20000"/>
                  </a:spcBef>
                  <a:buChar char="–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2pPr>
                <a:lvl3pPr marL="1143000" indent="-228600" defTabSz="36004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3pPr>
                <a:lvl4pPr marL="1600200" indent="-228600" defTabSz="36004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4pPr>
                <a:lvl5pPr marL="2057400" indent="-228600" defTabSz="360045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5pPr>
                <a:lvl6pPr marL="25146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6pPr>
                <a:lvl7pPr marL="29718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7pPr>
                <a:lvl8pPr marL="34290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8pPr>
                <a:lvl9pPr marL="38862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9pPr>
              </a:lstStyle>
              <a:p>
                <a:pPr algn="just">
                  <a:buNone/>
                </a:pPr>
                <a:r>
                  <a:rPr lang="en-US" sz="3200" dirty="0">
                    <a:solidFill>
                      <a:schemeClr val="tx1"/>
                    </a:solidFill>
                    <a:latin typeface="+mn-lt"/>
                  </a:rPr>
                  <a:t>The derived expected upper limit on the ratio of the cross-section times branching with the Standard Model prediction (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𝑆𝑀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+mn-lt"/>
                  </a:rPr>
                  <a:t>) for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𝜇𝜇𝛾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+mn-lt"/>
                  </a:rPr>
                  <a:t> at 95% confidence level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𝟏𝟖</m:t>
                    </m:r>
                  </m:oMath>
                </a14:m>
                <a:r>
                  <a:rPr lang="en-US" sz="3200" b="1" dirty="0">
                    <a:solidFill>
                      <a:schemeClr val="tx1"/>
                    </a:solidFill>
                    <a:latin typeface="+mn-lt"/>
                    <a:ea typeface="Arial" charset="0"/>
                    <a:cs typeface="Arial" charset="0"/>
                  </a:rPr>
                  <a:t>. </a:t>
                </a:r>
                <a:r>
                  <a:rPr lang="en-US" sz="3200" dirty="0">
                    <a:solidFill>
                      <a:schemeClr val="tx1"/>
                    </a:solidFill>
                    <a:latin typeface="+mn-lt"/>
                    <a:ea typeface="Arial" charset="0"/>
                    <a:cs typeface="Arial" charset="0"/>
                  </a:rPr>
                  <a:t>This level of sensitivity was achieved by exploiting the special signatures of the decay as well as the multiple categories implemented based on the dimuon invariant mass.</a:t>
                </a:r>
                <a:endParaRPr lang="en-US" sz="3200" b="1" dirty="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endParaRPr>
              </a:p>
            </p:txBody>
          </p:sp>
        </mc:Choice>
        <mc:Fallback>
          <p:sp>
            <p:nvSpPr>
              <p:cNvPr id="194" name="Text Box 472">
                <a:extLst>
                  <a:ext uri="{FF2B5EF4-FFF2-40B4-BE49-F238E27FC236}">
                    <a16:creationId xmlns:a16="http://schemas.microsoft.com/office/drawing/2014/main" id="{2AB30283-716E-A542-ACE8-2E1988719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12983" y="38770715"/>
                <a:ext cx="13097813" cy="321952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Hexagon 117">
            <a:extLst>
              <a:ext uri="{FF2B5EF4-FFF2-40B4-BE49-F238E27FC236}">
                <a16:creationId xmlns:a16="http://schemas.microsoft.com/office/drawing/2014/main" id="{441083CF-5A95-7D4E-874A-64AA0DD4FE9E}"/>
              </a:ext>
            </a:extLst>
          </p:cNvPr>
          <p:cNvSpPr/>
          <p:nvPr/>
        </p:nvSpPr>
        <p:spPr>
          <a:xfrm>
            <a:off x="18934769" y="31370653"/>
            <a:ext cx="12958101" cy="840989"/>
          </a:xfrm>
          <a:prstGeom prst="hexagon">
            <a:avLst/>
          </a:prstGeom>
          <a:solidFill>
            <a:srgbClr val="002061"/>
          </a:solidFill>
          <a:ln>
            <a:solidFill>
              <a:srgbClr val="703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fr-FR" sz="5400" b="1" dirty="0">
                <a:solidFill>
                  <a:schemeClr val="tx1"/>
                </a:solidFill>
              </a:rPr>
              <a:t>Results &amp; Conclusion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064DAE5-57CC-6647-9B0D-3BF734349260}"/>
              </a:ext>
            </a:extLst>
          </p:cNvPr>
          <p:cNvGrpSpPr/>
          <p:nvPr/>
        </p:nvGrpSpPr>
        <p:grpSpPr>
          <a:xfrm>
            <a:off x="18357560" y="41816830"/>
            <a:ext cx="14070103" cy="2427950"/>
            <a:chOff x="19851095" y="42454648"/>
            <a:chExt cx="14070103" cy="2427950"/>
          </a:xfrm>
        </p:grpSpPr>
        <p:sp>
          <p:nvSpPr>
            <p:cNvPr id="196" name="Text Box 471">
              <a:extLst>
                <a:ext uri="{FF2B5EF4-FFF2-40B4-BE49-F238E27FC236}">
                  <a16:creationId xmlns:a16="http://schemas.microsoft.com/office/drawing/2014/main" id="{62679AB2-C233-9143-B2BB-5891AE9BDA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69587" y="42454648"/>
              <a:ext cx="13543622" cy="568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74857" tIns="37421" rIns="74857" bIns="37421">
              <a:spAutoFit/>
            </a:bodyPr>
            <a:lstStyle>
              <a:lvl1pPr defTabSz="749300">
                <a:spcBef>
                  <a:spcPct val="20000"/>
                </a:spcBef>
                <a:buChar char="•"/>
                <a:defRPr sz="2400">
                  <a:solidFill>
                    <a:schemeClr val="tx2"/>
                  </a:solidFill>
                  <a:latin typeface="Arial" charset="0"/>
                  <a:ea typeface="MS PGothic" charset="-128"/>
                </a:defRPr>
              </a:lvl1pPr>
              <a:lvl2pPr marL="742950" indent="-285750" defTabSz="749300">
                <a:spcBef>
                  <a:spcPct val="20000"/>
                </a:spcBef>
                <a:buChar char="–"/>
                <a:defRPr sz="2400">
                  <a:solidFill>
                    <a:schemeClr val="tx2"/>
                  </a:solidFill>
                  <a:latin typeface="Arial" charset="0"/>
                  <a:ea typeface="MS PGothic" charset="-128"/>
                </a:defRPr>
              </a:lvl2pPr>
              <a:lvl3pPr marL="1143000" indent="-228600" defTabSz="7493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defTabSz="7493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defTabSz="7493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defTabSz="7493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defTabSz="7493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defTabSz="7493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defTabSz="7493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fr-FR" sz="3200" b="1" dirty="0">
                  <a:solidFill>
                    <a:schemeClr val="tx1"/>
                  </a:solidFill>
                  <a:latin typeface="+mn-lt"/>
                </a:rPr>
                <a:t>References</a:t>
              </a:r>
              <a:endParaRPr lang="en-US" altLang="fr-FR" sz="4000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7" name="Text Box 472">
              <a:extLst>
                <a:ext uri="{FF2B5EF4-FFF2-40B4-BE49-F238E27FC236}">
                  <a16:creationId xmlns:a16="http://schemas.microsoft.com/office/drawing/2014/main" id="{FB5C0C21-8088-B146-8AB5-3C87BF4E8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51095" y="42598712"/>
              <a:ext cx="14070103" cy="228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74995" tIns="374995" rIns="374995" bIns="374995" anchor="ctr">
              <a:spAutoFit/>
            </a:bodyPr>
            <a:lstStyle>
              <a:lvl1pPr defTabSz="3600450">
                <a:spcBef>
                  <a:spcPct val="20000"/>
                </a:spcBef>
                <a:buChar char="•"/>
                <a:defRPr sz="2400">
                  <a:solidFill>
                    <a:schemeClr val="tx2"/>
                  </a:solidFill>
                  <a:latin typeface="Arial" charset="0"/>
                  <a:ea typeface="MS PGothic" charset="-128"/>
                </a:defRPr>
              </a:lvl1pPr>
              <a:lvl2pPr marL="742950" indent="-285750" defTabSz="3600450">
                <a:spcBef>
                  <a:spcPct val="20000"/>
                </a:spcBef>
                <a:buChar char="–"/>
                <a:defRPr sz="2400">
                  <a:solidFill>
                    <a:schemeClr val="tx2"/>
                  </a:solidFill>
                  <a:latin typeface="Arial" charset="0"/>
                  <a:ea typeface="MS PGothic" charset="-128"/>
                </a:defRPr>
              </a:lvl2pPr>
              <a:lvl3pPr marL="1143000" indent="-228600" defTabSz="36004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defTabSz="360045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defTabSz="360045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algn="just"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[</a:t>
              </a:r>
              <a:r>
                <a:rPr lang="en-US" sz="1800" dirty="0">
                  <a:solidFill>
                    <a:schemeClr val="tx1"/>
                  </a:solidFill>
                </a:rPr>
                <a:t>1] M. </a:t>
              </a:r>
              <a:r>
                <a:rPr lang="en-US" sz="1800" dirty="0" err="1">
                  <a:solidFill>
                    <a:schemeClr val="tx1"/>
                  </a:solidFill>
                </a:rPr>
                <a:t>Carena</a:t>
              </a:r>
              <a:r>
                <a:rPr lang="en-US" sz="1800" dirty="0">
                  <a:solidFill>
                    <a:schemeClr val="tx1"/>
                  </a:solidFill>
                </a:rPr>
                <a:t>, I. Low, and C. E. M. Wagner, “Implications of a modified </a:t>
              </a:r>
              <a:r>
                <a:rPr lang="en-US" sz="1800" dirty="0" err="1">
                  <a:solidFill>
                    <a:schemeClr val="tx1"/>
                  </a:solidFill>
                </a:rPr>
                <a:t>higgs</a:t>
              </a:r>
              <a:r>
                <a:rPr lang="en-US" sz="1800" dirty="0">
                  <a:solidFill>
                    <a:schemeClr val="tx1"/>
                  </a:solidFill>
                </a:rPr>
                <a:t> to </a:t>
              </a:r>
              <a:r>
                <a:rPr lang="en-US" sz="1800" dirty="0" err="1">
                  <a:solidFill>
                    <a:schemeClr val="tx1"/>
                  </a:solidFill>
                </a:rPr>
                <a:t>diphoton</a:t>
              </a:r>
              <a:r>
                <a:rPr lang="en-US" sz="1800" dirty="0">
                  <a:solidFill>
                    <a:schemeClr val="tx1"/>
                  </a:solidFill>
                </a:rPr>
                <a:t> decay width”, </a:t>
              </a:r>
              <a:r>
                <a:rPr lang="en-US" sz="1800" i="1" dirty="0">
                  <a:solidFill>
                    <a:schemeClr val="tx1"/>
                  </a:solidFill>
                </a:rPr>
                <a:t>Journal of High Energy Physics </a:t>
              </a:r>
              <a:r>
                <a:rPr lang="en-US" sz="1800" b="1" dirty="0">
                  <a:solidFill>
                    <a:schemeClr val="tx1"/>
                  </a:solidFill>
                </a:rPr>
                <a:t>2012</a:t>
              </a:r>
              <a:r>
                <a:rPr lang="en-US" sz="1800" dirty="0">
                  <a:solidFill>
                    <a:schemeClr val="tx1"/>
                  </a:solidFill>
                </a:rPr>
                <a:t> (Aug, 2012) 60, </a:t>
              </a:r>
            </a:p>
            <a:p>
              <a:pPr algn="just">
                <a:buNone/>
              </a:pPr>
              <a:r>
                <a:rPr lang="en-US" sz="1800" dirty="0">
                  <a:solidFill>
                    <a:schemeClr val="tx1"/>
                  </a:solidFill>
                  <a:ea typeface="Arial" charset="0"/>
                  <a:cs typeface="Arial" charset="0"/>
                </a:rPr>
                <a:t>[2] A. Y. </a:t>
              </a:r>
              <a:r>
                <a:rPr lang="en-US" sz="1800" dirty="0" err="1">
                  <a:solidFill>
                    <a:schemeClr val="tx1"/>
                  </a:solidFill>
                  <a:ea typeface="Arial" charset="0"/>
                  <a:cs typeface="Arial" charset="0"/>
                </a:rPr>
                <a:t>Korchin</a:t>
              </a:r>
              <a:r>
                <a:rPr lang="en-US" sz="1800" dirty="0">
                  <a:solidFill>
                    <a:schemeClr val="tx1"/>
                  </a:solidFill>
                  <a:ea typeface="Arial" charset="0"/>
                  <a:cs typeface="Arial" charset="0"/>
                </a:rPr>
                <a:t> and V. A. Kovalchuk, “Angular distribution and forward-backward asymmetry of the </a:t>
              </a:r>
              <a:r>
                <a:rPr lang="en-US" sz="1800" dirty="0" err="1">
                  <a:solidFill>
                    <a:schemeClr val="tx1"/>
                  </a:solidFill>
                  <a:ea typeface="Arial" charset="0"/>
                  <a:cs typeface="Arial" charset="0"/>
                </a:rPr>
                <a:t>higgs</a:t>
              </a:r>
              <a:r>
                <a:rPr lang="en-US" sz="1800" dirty="0">
                  <a:solidFill>
                    <a:schemeClr val="tx1"/>
                  </a:solidFill>
                  <a:ea typeface="Arial" charset="0"/>
                  <a:cs typeface="Arial" charset="0"/>
                </a:rPr>
                <a:t>-boson decay to photon and lepton pair”, </a:t>
              </a:r>
              <a:r>
                <a:rPr lang="en-US" sz="1800" i="1" dirty="0">
                  <a:solidFill>
                    <a:schemeClr val="tx1"/>
                  </a:solidFill>
                  <a:ea typeface="Arial" charset="0"/>
                  <a:cs typeface="Arial" charset="0"/>
                </a:rPr>
                <a:t>The European Physical Journal C </a:t>
              </a:r>
              <a:r>
                <a:rPr lang="en-US" sz="1800" b="1" dirty="0">
                  <a:solidFill>
                    <a:schemeClr val="tx1"/>
                  </a:solidFill>
                  <a:ea typeface="Arial" charset="0"/>
                  <a:cs typeface="Arial" charset="0"/>
                </a:rPr>
                <a:t>74 </a:t>
              </a:r>
              <a:r>
                <a:rPr lang="en-US" sz="1800" dirty="0">
                  <a:solidFill>
                    <a:schemeClr val="tx1"/>
                  </a:solidFill>
                  <a:ea typeface="Arial" charset="0"/>
                  <a:cs typeface="Arial" charset="0"/>
                </a:rPr>
                <a:t>(Nov, 2014) 3141</a:t>
              </a:r>
            </a:p>
            <a:p>
              <a:pPr algn="just">
                <a:buNone/>
              </a:pPr>
              <a:r>
                <a:rPr lang="en-US" sz="1800" dirty="0">
                  <a:solidFill>
                    <a:schemeClr val="tx1"/>
                  </a:solidFill>
                  <a:ea typeface="Arial" charset="0"/>
                  <a:cs typeface="Arial" charset="0"/>
                </a:rPr>
                <a:t>[3] https://</a:t>
              </a:r>
              <a:r>
                <a:rPr lang="en-US" sz="1800" dirty="0" err="1">
                  <a:solidFill>
                    <a:schemeClr val="tx1"/>
                  </a:solidFill>
                  <a:ea typeface="Arial" charset="0"/>
                  <a:cs typeface="Arial" charset="0"/>
                </a:rPr>
                <a:t>home.cern</a:t>
              </a:r>
              <a:r>
                <a:rPr lang="en-US" sz="1800" dirty="0">
                  <a:solidFill>
                    <a:schemeClr val="tx1"/>
                  </a:solidFill>
                  <a:ea typeface="Arial" charset="0"/>
                  <a:cs typeface="Arial" charset="0"/>
                </a:rPr>
                <a:t>/science/experiments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52B2B76-9ACC-C244-9F07-482A3BCD680C}"/>
                  </a:ext>
                </a:extLst>
              </p:cNvPr>
              <p:cNvSpPr txBox="1"/>
              <p:nvPr/>
            </p:nvSpPr>
            <p:spPr>
              <a:xfrm>
                <a:off x="14158956" y="11864164"/>
                <a:ext cx="503535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52B2B76-9ACC-C244-9F07-482A3BCD6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956" y="11864164"/>
                <a:ext cx="503535" cy="47981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33BA2C0-05A0-B947-958D-D95E456319E5}"/>
                  </a:ext>
                </a:extLst>
              </p:cNvPr>
              <p:cNvSpPr txBox="1"/>
              <p:nvPr/>
            </p:nvSpPr>
            <p:spPr>
              <a:xfrm>
                <a:off x="15570530" y="11990708"/>
                <a:ext cx="577209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D33BA2C0-05A0-B947-958D-D95E45631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530" y="11990708"/>
                <a:ext cx="577209" cy="47981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97127E6-C798-F441-B699-BC0920F28301}"/>
                  </a:ext>
                </a:extLst>
              </p:cNvPr>
              <p:cNvSpPr txBox="1"/>
              <p:nvPr/>
            </p:nvSpPr>
            <p:spPr>
              <a:xfrm>
                <a:off x="15695986" y="12582078"/>
                <a:ext cx="419974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97127E6-C798-F441-B699-BC0920F28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5986" y="12582078"/>
                <a:ext cx="419974" cy="479811"/>
              </a:xfrm>
              <a:prstGeom prst="rect">
                <a:avLst/>
              </a:prstGeom>
              <a:blipFill>
                <a:blip r:embed="rId2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5D7548D-29AC-D447-87C2-D18CCD333CFF}"/>
                  </a:ext>
                </a:extLst>
              </p:cNvPr>
              <p:cNvSpPr txBox="1"/>
              <p:nvPr/>
            </p:nvSpPr>
            <p:spPr>
              <a:xfrm>
                <a:off x="17421160" y="11786633"/>
                <a:ext cx="503535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5D7548D-29AC-D447-87C2-D18CCD33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1160" y="11786633"/>
                <a:ext cx="503535" cy="47981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CAA74E3-3D8B-5741-B6DD-6E52C7CA20D8}"/>
                  </a:ext>
                </a:extLst>
              </p:cNvPr>
              <p:cNvSpPr txBox="1"/>
              <p:nvPr/>
            </p:nvSpPr>
            <p:spPr>
              <a:xfrm>
                <a:off x="21076590" y="11805532"/>
                <a:ext cx="503535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CAA74E3-3D8B-5741-B6DD-6E52C7CA2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6590" y="11805532"/>
                <a:ext cx="503535" cy="47981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4A40A1C-9200-4245-831A-CE7D90B5FE32}"/>
                  </a:ext>
                </a:extLst>
              </p:cNvPr>
              <p:cNvSpPr txBox="1"/>
              <p:nvPr/>
            </p:nvSpPr>
            <p:spPr>
              <a:xfrm>
                <a:off x="16219600" y="11004881"/>
                <a:ext cx="419974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4A40A1C-9200-4245-831A-CE7D90B5F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600" y="11004881"/>
                <a:ext cx="419974" cy="479811"/>
              </a:xfrm>
              <a:prstGeom prst="rect">
                <a:avLst/>
              </a:prstGeom>
              <a:blipFill>
                <a:blip r:embed="rId3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13A2A278-BB31-F74A-95E5-07B52C3A837A}"/>
                  </a:ext>
                </a:extLst>
              </p:cNvPr>
              <p:cNvSpPr txBox="1"/>
              <p:nvPr/>
            </p:nvSpPr>
            <p:spPr>
              <a:xfrm>
                <a:off x="20438463" y="11004881"/>
                <a:ext cx="419974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13A2A278-BB31-F74A-95E5-07B52C3A8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8463" y="11004881"/>
                <a:ext cx="419974" cy="479811"/>
              </a:xfrm>
              <a:prstGeom prst="rect">
                <a:avLst/>
              </a:prstGeom>
              <a:blipFill>
                <a:blip r:embed="rId3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35D3A0C-F6E3-6144-865A-D9D7CD31F555}"/>
                  </a:ext>
                </a:extLst>
              </p:cNvPr>
              <p:cNvSpPr txBox="1"/>
              <p:nvPr/>
            </p:nvSpPr>
            <p:spPr>
              <a:xfrm>
                <a:off x="23026746" y="11004881"/>
                <a:ext cx="419974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335D3A0C-F6E3-6144-865A-D9D7CD31F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6746" y="11004881"/>
                <a:ext cx="419974" cy="479811"/>
              </a:xfrm>
              <a:prstGeom prst="rect">
                <a:avLst/>
              </a:prstGeom>
              <a:blipFill>
                <a:blip r:embed="rId3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6EB19E4-CADB-3F4A-92D4-104EFCB64A73}"/>
                  </a:ext>
                </a:extLst>
              </p:cNvPr>
              <p:cNvSpPr txBox="1"/>
              <p:nvPr/>
            </p:nvSpPr>
            <p:spPr>
              <a:xfrm>
                <a:off x="18357560" y="12899497"/>
                <a:ext cx="577209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C6EB19E4-CADB-3F4A-92D4-104EFCB64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7560" y="12899497"/>
                <a:ext cx="577209" cy="47981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4B9ADB8-FD43-FF44-A230-5F49C289D8B5}"/>
                  </a:ext>
                </a:extLst>
              </p:cNvPr>
              <p:cNvSpPr txBox="1"/>
              <p:nvPr/>
            </p:nvSpPr>
            <p:spPr>
              <a:xfrm>
                <a:off x="22445768" y="12057897"/>
                <a:ext cx="485902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34B9ADB8-FD43-FF44-A230-5F49C289D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5768" y="12057897"/>
                <a:ext cx="485902" cy="479811"/>
              </a:xfrm>
              <a:prstGeom prst="rect">
                <a:avLst/>
              </a:prstGeom>
              <a:blipFill>
                <a:blip r:embed="rId3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FE96CDB-A894-FB4E-86A8-869E46FC737F}"/>
                  </a:ext>
                </a:extLst>
              </p:cNvPr>
              <p:cNvSpPr txBox="1"/>
              <p:nvPr/>
            </p:nvSpPr>
            <p:spPr>
              <a:xfrm>
                <a:off x="19471885" y="12105906"/>
                <a:ext cx="39442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TW" sz="2000" dirty="0"/>
              </a:p>
            </p:txBody>
          </p:sp>
        </mc:Choice>
        <mc:Fallback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FE96CDB-A894-FB4E-86A8-869E46FC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1885" y="12105906"/>
                <a:ext cx="394424" cy="400110"/>
              </a:xfrm>
              <a:prstGeom prst="rect">
                <a:avLst/>
              </a:prstGeom>
              <a:blipFill>
                <a:blip r:embed="rId3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7359E7A0-9638-0244-B96D-27F11E4BB6CD}"/>
                  </a:ext>
                </a:extLst>
              </p:cNvPr>
              <p:cNvSpPr txBox="1"/>
              <p:nvPr/>
            </p:nvSpPr>
            <p:spPr>
              <a:xfrm>
                <a:off x="16579344" y="12451893"/>
                <a:ext cx="556178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7359E7A0-9638-0244-B96D-27F11E4BB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344" y="12451893"/>
                <a:ext cx="556178" cy="47981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D98272B-0484-8249-8FA7-4566895D9A2C}"/>
                  </a:ext>
                </a:extLst>
              </p:cNvPr>
              <p:cNvSpPr txBox="1"/>
              <p:nvPr/>
            </p:nvSpPr>
            <p:spPr>
              <a:xfrm>
                <a:off x="20410659" y="11640620"/>
                <a:ext cx="556178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D98272B-0484-8249-8FA7-4566895D9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659" y="11640620"/>
                <a:ext cx="556178" cy="479811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FD3C620F-D555-514C-B489-EEB27021ECF4}"/>
                  </a:ext>
                </a:extLst>
              </p:cNvPr>
              <p:cNvSpPr txBox="1"/>
              <p:nvPr/>
            </p:nvSpPr>
            <p:spPr>
              <a:xfrm>
                <a:off x="23353769" y="12266444"/>
                <a:ext cx="556178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FD3C620F-D555-514C-B489-EEB27021E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3769" y="12266444"/>
                <a:ext cx="556178" cy="47981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4C7BAD49-74F7-AF40-ACA4-9DF43B7D2C38}"/>
                  </a:ext>
                </a:extLst>
              </p:cNvPr>
              <p:cNvSpPr txBox="1"/>
              <p:nvPr/>
            </p:nvSpPr>
            <p:spPr>
              <a:xfrm>
                <a:off x="16600427" y="13755498"/>
                <a:ext cx="556178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4C7BAD49-74F7-AF40-ACA4-9DF43B7D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0427" y="13755498"/>
                <a:ext cx="556178" cy="47981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5599645B-D47C-7A41-A139-BF8EFC98343F}"/>
                  </a:ext>
                </a:extLst>
              </p:cNvPr>
              <p:cNvSpPr txBox="1"/>
              <p:nvPr/>
            </p:nvSpPr>
            <p:spPr>
              <a:xfrm>
                <a:off x="20343225" y="13627858"/>
                <a:ext cx="556178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5599645B-D47C-7A41-A139-BF8EFC98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3225" y="13627858"/>
                <a:ext cx="556178" cy="47981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6DBF3462-F192-EB46-8397-89208848FC8F}"/>
                  </a:ext>
                </a:extLst>
              </p:cNvPr>
              <p:cNvSpPr txBox="1"/>
              <p:nvPr/>
            </p:nvSpPr>
            <p:spPr>
              <a:xfrm>
                <a:off x="23314127" y="13639765"/>
                <a:ext cx="556178" cy="4798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6DBF3462-F192-EB46-8397-89208848F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4127" y="13639765"/>
                <a:ext cx="556178" cy="47981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Text Box 472">
                <a:extLst>
                  <a:ext uri="{FF2B5EF4-FFF2-40B4-BE49-F238E27FC236}">
                    <a16:creationId xmlns:a16="http://schemas.microsoft.com/office/drawing/2014/main" id="{913CADE1-102E-E344-A27A-49AF66BECD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985" y="22975581"/>
                <a:ext cx="6703295" cy="1865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74995" tIns="374995" rIns="374995" bIns="374995">
                <a:spAutoFit/>
              </a:bodyPr>
              <a:lstStyle>
                <a:lvl1pPr defTabSz="3600450">
                  <a:spcBef>
                    <a:spcPct val="20000"/>
                  </a:spcBef>
                  <a:buChar char="•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1pPr>
                <a:lvl2pPr marL="742950" indent="-285750" defTabSz="3600450">
                  <a:spcBef>
                    <a:spcPct val="20000"/>
                  </a:spcBef>
                  <a:buChar char="–"/>
                  <a:defRPr sz="2400">
                    <a:solidFill>
                      <a:schemeClr val="tx2"/>
                    </a:solidFill>
                    <a:latin typeface="Arial" charset="0"/>
                    <a:ea typeface="MS PGothic" charset="-128"/>
                  </a:defRPr>
                </a:lvl2pPr>
                <a:lvl3pPr marL="1143000" indent="-228600" defTabSz="36004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3pPr>
                <a:lvl4pPr marL="1600200" indent="-228600" defTabSz="360045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4pPr>
                <a:lvl5pPr marL="2057400" indent="-228600" defTabSz="360045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5pPr>
                <a:lvl6pPr marL="25146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6pPr>
                <a:lvl7pPr marL="29718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7pPr>
                <a:lvl8pPr marL="34290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8pPr>
                <a:lvl9pPr marL="3886200" indent="-228600" defTabSz="360045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Arial" charset="0"/>
                    <a:ea typeface="MS PGothic" charset="-128"/>
                  </a:defRPr>
                </a:lvl9pPr>
              </a:lstStyle>
              <a:p>
                <a:pPr algn="just">
                  <a:buNone/>
                </a:pPr>
                <a:r>
                  <a:rPr lang="en-US" b="1" i="1" dirty="0">
                    <a:solidFill>
                      <a:schemeClr val="tx1"/>
                    </a:solidFill>
                    <a:latin typeface="+mn-lt"/>
                  </a:rPr>
                  <a:t>Figure 2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. CMS detector cross-sectional view with arrows illustrating the final state signature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μμγ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n-lt"/>
                    <a:ea typeface="Arial" charset="0"/>
                    <a:cs typeface="Arial" charset="0"/>
                  </a:rPr>
                  <a:t>. Image taken from [3]</a:t>
                </a:r>
              </a:p>
            </p:txBody>
          </p:sp>
        </mc:Choice>
        <mc:Fallback>
          <p:sp>
            <p:nvSpPr>
              <p:cNvPr id="227" name="Text Box 472">
                <a:extLst>
                  <a:ext uri="{FF2B5EF4-FFF2-40B4-BE49-F238E27FC236}">
                    <a16:creationId xmlns:a16="http://schemas.microsoft.com/office/drawing/2014/main" id="{913CADE1-102E-E344-A27A-49AF66BEC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985" y="22975581"/>
                <a:ext cx="6703295" cy="18653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F51D81F-58B7-FA4D-90C0-E1D08279ACAF}"/>
              </a:ext>
            </a:extLst>
          </p:cNvPr>
          <p:cNvGrpSpPr/>
          <p:nvPr/>
        </p:nvGrpSpPr>
        <p:grpSpPr>
          <a:xfrm>
            <a:off x="18934770" y="32024468"/>
            <a:ext cx="13097812" cy="7161737"/>
            <a:chOff x="18934770" y="31993034"/>
            <a:chExt cx="13097812" cy="7161737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82410F5-5814-8040-8CBF-2917CC022A98}"/>
                </a:ext>
              </a:extLst>
            </p:cNvPr>
            <p:cNvGrpSpPr/>
            <p:nvPr/>
          </p:nvGrpSpPr>
          <p:grpSpPr>
            <a:xfrm>
              <a:off x="18934770" y="31993034"/>
              <a:ext cx="13097812" cy="7161737"/>
              <a:chOff x="16275687" y="33791419"/>
              <a:chExt cx="14697748" cy="8636028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C5597AE4-FB5F-D943-B1E0-F627238C95FE}"/>
                  </a:ext>
                </a:extLst>
              </p:cNvPr>
              <p:cNvGrpSpPr/>
              <p:nvPr/>
            </p:nvGrpSpPr>
            <p:grpSpPr>
              <a:xfrm>
                <a:off x="23581365" y="33791419"/>
                <a:ext cx="6703550" cy="7323902"/>
                <a:chOff x="24284406" y="35538030"/>
                <a:chExt cx="6703550" cy="7323902"/>
              </a:xfrm>
            </p:grpSpPr>
            <p:pic>
              <p:nvPicPr>
                <p:cNvPr id="176" name="Picture 175">
                  <a:extLst>
                    <a:ext uri="{FF2B5EF4-FFF2-40B4-BE49-F238E27FC236}">
                      <a16:creationId xmlns:a16="http://schemas.microsoft.com/office/drawing/2014/main" id="{BE5059DA-41B4-224A-9E61-764305A63A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 rot="5400000">
                  <a:off x="24103473" y="35977449"/>
                  <a:ext cx="7065416" cy="6703550"/>
                </a:xfrm>
                <a:prstGeom prst="rect">
                  <a:avLst/>
                </a:prstGeom>
              </p:spPr>
            </p:pic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512CC81-5A1B-B045-A03E-B941A0F4A75F}"/>
                    </a:ext>
                  </a:extLst>
                </p:cNvPr>
                <p:cNvGrpSpPr/>
                <p:nvPr/>
              </p:nvGrpSpPr>
              <p:grpSpPr>
                <a:xfrm>
                  <a:off x="25745835" y="35538030"/>
                  <a:ext cx="2798476" cy="1143242"/>
                  <a:chOff x="38315711" y="35705928"/>
                  <a:chExt cx="2798476" cy="1143242"/>
                </a:xfrm>
              </p:grpSpPr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14CFE01F-EB0C-2A4C-B8B7-477EFD50DA2B}"/>
                      </a:ext>
                    </a:extLst>
                  </p:cNvPr>
                  <p:cNvSpPr/>
                  <p:nvPr/>
                </p:nvSpPr>
                <p:spPr>
                  <a:xfrm>
                    <a:off x="38575967" y="36097386"/>
                    <a:ext cx="2538220" cy="31086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TW"/>
                  </a:p>
                </p:txBody>
              </p:sp>
              <p:sp>
                <p:nvSpPr>
                  <p:cNvPr id="190" name="Text Box 472">
                    <a:extLst>
                      <a:ext uri="{FF2B5EF4-FFF2-40B4-BE49-F238E27FC236}">
                        <a16:creationId xmlns:a16="http://schemas.microsoft.com/office/drawing/2014/main" id="{35BF025B-AEFA-9B45-9456-86567FF98C3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315711" y="35705928"/>
                    <a:ext cx="2538220" cy="114324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374995" tIns="374995" rIns="374995" bIns="374995">
                    <a:spAutoFit/>
                  </a:bodyPr>
                  <a:lstStyle>
                    <a:lvl1pPr defTabSz="360045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2"/>
                        </a:solidFill>
                        <a:latin typeface="Arial" charset="0"/>
                        <a:ea typeface="MS PGothic" charset="-128"/>
                      </a:defRPr>
                    </a:lvl1pPr>
                    <a:lvl2pPr marL="742950" indent="-285750" defTabSz="360045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2"/>
                        </a:solidFill>
                        <a:latin typeface="Arial" charset="0"/>
                        <a:ea typeface="MS PGothic" charset="-128"/>
                      </a:defRPr>
                    </a:lvl2pPr>
                    <a:lvl3pPr marL="1143000" indent="-228600" defTabSz="360045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3pPr>
                    <a:lvl4pPr marL="1600200" indent="-228600" defTabSz="3600450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4pPr>
                    <a:lvl5pPr marL="2057400" indent="-228600" defTabSz="360045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5pPr>
                    <a:lvl6pPr marL="25146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6pPr>
                    <a:lvl7pPr marL="29718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7pPr>
                    <a:lvl8pPr marL="34290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8pPr>
                    <a:lvl9pPr marL="38862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9pPr>
                  </a:lstStyle>
                  <a:p>
                    <a:pPr algn="just">
                      <a:buNone/>
                    </a:pPr>
                    <a:r>
                      <a:rPr lang="en-US" sz="1400" i="1" dirty="0">
                        <a:solidFill>
                          <a:schemeClr val="bg1"/>
                        </a:solidFill>
                      </a:rPr>
                      <a:t>Work in progress</a:t>
                    </a:r>
                    <a:endParaRPr lang="en-US" sz="1400" b="1" i="1" dirty="0">
                      <a:solidFill>
                        <a:schemeClr val="bg1"/>
                      </a:solidFill>
                      <a:ea typeface="Arial" charset="0"/>
                      <a:cs typeface="Arial" charset="0"/>
                    </a:endParaRPr>
                  </a:p>
                </p:txBody>
              </p:sp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6" name="Text Box 472">
                    <a:extLst>
                      <a:ext uri="{FF2B5EF4-FFF2-40B4-BE49-F238E27FC236}">
                        <a16:creationId xmlns:a16="http://schemas.microsoft.com/office/drawing/2014/main" id="{BD7F89E1-7A1C-2549-A1AC-544894FFF83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275687" y="40623512"/>
                    <a:ext cx="14697748" cy="18039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374995" tIns="374995" rIns="374995" bIns="374995">
                    <a:spAutoFit/>
                  </a:bodyPr>
                  <a:lstStyle>
                    <a:lvl1pPr defTabSz="360045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2"/>
                        </a:solidFill>
                        <a:latin typeface="Arial" charset="0"/>
                        <a:ea typeface="MS PGothic" charset="-128"/>
                      </a:defRPr>
                    </a:lvl1pPr>
                    <a:lvl2pPr marL="742950" indent="-285750" defTabSz="3600450">
                      <a:spcBef>
                        <a:spcPct val="20000"/>
                      </a:spcBef>
                      <a:buChar char="–"/>
                      <a:defRPr sz="2400">
                        <a:solidFill>
                          <a:schemeClr val="tx2"/>
                        </a:solidFill>
                        <a:latin typeface="Arial" charset="0"/>
                        <a:ea typeface="MS PGothic" charset="-128"/>
                      </a:defRPr>
                    </a:lvl2pPr>
                    <a:lvl3pPr marL="1143000" indent="-228600" defTabSz="360045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3pPr>
                    <a:lvl4pPr marL="1600200" indent="-228600" defTabSz="3600450">
                      <a:spcBef>
                        <a:spcPct val="20000"/>
                      </a:spcBef>
                      <a:buChar char="–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4pPr>
                    <a:lvl5pPr marL="2057400" indent="-228600" defTabSz="360045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5pPr>
                    <a:lvl6pPr marL="25146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6pPr>
                    <a:lvl7pPr marL="29718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7pPr>
                    <a:lvl8pPr marL="34290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8pPr>
                    <a:lvl9pPr marL="3886200" indent="-228600" defTabSz="360045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60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</a:defRPr>
                    </a:lvl9pPr>
                  </a:lstStyle>
                  <a:p>
                    <a:pPr algn="just">
                      <a:buNone/>
                    </a:pPr>
                    <a:r>
                      <a:rPr lang="en-US" b="1" i="1" dirty="0">
                        <a:solidFill>
                          <a:schemeClr val="tx1"/>
                        </a:solidFill>
                      </a:rPr>
                      <a:t>Figure 5.</a:t>
                    </a:r>
                    <a:r>
                      <a:rPr lang="en-US" dirty="0">
                        <a:solidFill>
                          <a:schemeClr val="tx1"/>
                        </a:solidFill>
                      </a:rPr>
                      <a:t> (Left) Final background model with signal histogram (enhanced by a factor of 5 for visualization). (Right) Combined expected upper limits on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𝑆𝑀</m:t>
                            </m:r>
                          </m:sub>
                        </m:sSub>
                      </m:oMath>
                    </a14:m>
                    <a:r>
                      <a:rPr lang="en-US" dirty="0">
                        <a:solidFill>
                          <a:schemeClr val="tx1"/>
                        </a:solidFill>
                      </a:rPr>
                      <a:t> for all years. </a:t>
                    </a:r>
                    <a:endParaRPr lang="en-US" b="1" dirty="0">
                      <a:solidFill>
                        <a:schemeClr val="tx1"/>
                      </a:solidFill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>
              <p:sp>
                <p:nvSpPr>
                  <p:cNvPr id="186" name="Text Box 472">
                    <a:extLst>
                      <a:ext uri="{FF2B5EF4-FFF2-40B4-BE49-F238E27FC236}">
                        <a16:creationId xmlns:a16="http://schemas.microsoft.com/office/drawing/2014/main" id="{BD7F89E1-7A1C-2549-A1AC-544894FFF8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6275687" y="40623512"/>
                    <a:ext cx="14697748" cy="1803935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TW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195C5D72-B539-5540-A6B8-A02D176E0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 rot="5400000">
              <a:off x="19489043" y="32119896"/>
              <a:ext cx="5859250" cy="6040353"/>
            </a:xfrm>
            <a:prstGeom prst="rect">
              <a:avLst/>
            </a:prstGeom>
          </p:spPr>
        </p:pic>
      </p:grpSp>
      <p:sp>
        <p:nvSpPr>
          <p:cNvPr id="229" name="Chevron 228">
            <a:extLst>
              <a:ext uri="{FF2B5EF4-FFF2-40B4-BE49-F238E27FC236}">
                <a16:creationId xmlns:a16="http://schemas.microsoft.com/office/drawing/2014/main" id="{E34A0E7A-3478-964C-BF33-9D7CAF44D25E}"/>
              </a:ext>
            </a:extLst>
          </p:cNvPr>
          <p:cNvSpPr/>
          <p:nvPr/>
        </p:nvSpPr>
        <p:spPr>
          <a:xfrm rot="10800000">
            <a:off x="18238953" y="31253987"/>
            <a:ext cx="1218142" cy="1053408"/>
          </a:xfrm>
          <a:prstGeom prst="chevron">
            <a:avLst>
              <a:gd name="adj" fmla="val 47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230" name="Chevron 229">
            <a:extLst>
              <a:ext uri="{FF2B5EF4-FFF2-40B4-BE49-F238E27FC236}">
                <a16:creationId xmlns:a16="http://schemas.microsoft.com/office/drawing/2014/main" id="{1C8A35EB-223A-C04D-8304-662783E6D10C}"/>
              </a:ext>
            </a:extLst>
          </p:cNvPr>
          <p:cNvSpPr/>
          <p:nvPr/>
        </p:nvSpPr>
        <p:spPr>
          <a:xfrm>
            <a:off x="31288948" y="31306654"/>
            <a:ext cx="1218142" cy="1053408"/>
          </a:xfrm>
          <a:prstGeom prst="chevron">
            <a:avLst>
              <a:gd name="adj" fmla="val 47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743FE54-A134-0640-A15E-80C2AB86FDD8}"/>
              </a:ext>
            </a:extLst>
          </p:cNvPr>
          <p:cNvSpPr/>
          <p:nvPr/>
        </p:nvSpPr>
        <p:spPr>
          <a:xfrm>
            <a:off x="22587284" y="12710605"/>
            <a:ext cx="328343" cy="2257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A0DFFFB-6DBD-0447-97DD-B3BA77A3B4B9}"/>
                  </a:ext>
                </a:extLst>
              </p:cNvPr>
              <p:cNvSpPr txBox="1"/>
              <p:nvPr/>
            </p:nvSpPr>
            <p:spPr>
              <a:xfrm>
                <a:off x="22094270" y="12989914"/>
                <a:ext cx="39442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TW" sz="2000" dirty="0"/>
              </a:p>
            </p:txBody>
          </p:sp>
        </mc:Choice>
        <mc:Fallback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A0DFFFB-6DBD-0447-97DD-B3BA77A3B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4270" y="12989914"/>
                <a:ext cx="394424" cy="400110"/>
              </a:xfrm>
              <a:prstGeom prst="rect">
                <a:avLst/>
              </a:prstGeom>
              <a:blipFill>
                <a:blip r:embed="rId4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Rectangle 232">
            <a:extLst>
              <a:ext uri="{FF2B5EF4-FFF2-40B4-BE49-F238E27FC236}">
                <a16:creationId xmlns:a16="http://schemas.microsoft.com/office/drawing/2014/main" id="{4A950DDD-E64A-7D41-BC2C-601D0738B985}"/>
              </a:ext>
            </a:extLst>
          </p:cNvPr>
          <p:cNvSpPr/>
          <p:nvPr/>
        </p:nvSpPr>
        <p:spPr>
          <a:xfrm>
            <a:off x="20899404" y="32274949"/>
            <a:ext cx="3468290" cy="2577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34" name="Text Box 472">
            <a:extLst>
              <a:ext uri="{FF2B5EF4-FFF2-40B4-BE49-F238E27FC236}">
                <a16:creationId xmlns:a16="http://schemas.microsoft.com/office/drawing/2014/main" id="{B692FC12-5A3C-F343-8A5D-1E2F59D94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9535" y="31929809"/>
            <a:ext cx="2261920" cy="9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74995" tIns="374995" rIns="374995" bIns="374995">
            <a:spAutoFit/>
          </a:bodyPr>
          <a:lstStyle>
            <a:lvl1pPr defTabSz="3600450">
              <a:spcBef>
                <a:spcPct val="20000"/>
              </a:spcBef>
              <a:buChar char="•"/>
              <a:defRPr sz="2400">
                <a:solidFill>
                  <a:schemeClr val="tx2"/>
                </a:solidFill>
                <a:latin typeface="Arial" charset="0"/>
                <a:ea typeface="MS PGothic" charset="-128"/>
              </a:defRPr>
            </a:lvl1pPr>
            <a:lvl2pPr marL="742950" indent="-285750" defTabSz="3600450">
              <a:spcBef>
                <a:spcPct val="20000"/>
              </a:spcBef>
              <a:buChar char="–"/>
              <a:defRPr sz="2400">
                <a:solidFill>
                  <a:schemeClr val="tx2"/>
                </a:solidFill>
                <a:latin typeface="Arial" charset="0"/>
                <a:ea typeface="MS PGothic" charset="-128"/>
              </a:defRPr>
            </a:lvl2pPr>
            <a:lvl3pPr marL="1143000" indent="-228600" defTabSz="36004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 defTabSz="360045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 defTabSz="360045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3600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just">
              <a:buNone/>
            </a:pPr>
            <a:r>
              <a:rPr lang="en-US" sz="1400" i="1" dirty="0">
                <a:solidFill>
                  <a:schemeClr val="bg1"/>
                </a:solidFill>
              </a:rPr>
              <a:t>Work in progress</a:t>
            </a:r>
            <a:endParaRPr lang="en-US" sz="1400" b="1" i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ED736B6-504E-744F-874E-22D0046E8C8E}"/>
              </a:ext>
            </a:extLst>
          </p:cNvPr>
          <p:cNvSpPr/>
          <p:nvPr/>
        </p:nvSpPr>
        <p:spPr>
          <a:xfrm>
            <a:off x="1482606" y="28913304"/>
            <a:ext cx="3524507" cy="2720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42FA182-EF38-4E43-9487-E9A0784EEBF8}"/>
              </a:ext>
            </a:extLst>
          </p:cNvPr>
          <p:cNvGrpSpPr/>
          <p:nvPr/>
        </p:nvGrpSpPr>
        <p:grpSpPr>
          <a:xfrm>
            <a:off x="539974" y="28285277"/>
            <a:ext cx="6475173" cy="15166611"/>
            <a:chOff x="331985" y="28585923"/>
            <a:chExt cx="6475173" cy="15166611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F9B8FD-B6E1-C246-89DF-67E53907E34F}"/>
                </a:ext>
              </a:extLst>
            </p:cNvPr>
            <p:cNvGrpSpPr/>
            <p:nvPr/>
          </p:nvGrpSpPr>
          <p:grpSpPr>
            <a:xfrm>
              <a:off x="331985" y="28913304"/>
              <a:ext cx="6475173" cy="14839230"/>
              <a:chOff x="331985" y="28913304"/>
              <a:chExt cx="6475173" cy="14839230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54215394-03D4-FB4B-A634-4B2FDAF507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988" y="28913304"/>
                <a:ext cx="6475170" cy="4653011"/>
              </a:xfrm>
              <a:prstGeom prst="rect">
                <a:avLst/>
              </a:prstGeom>
            </p:spPr>
          </p:pic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00E9F568-0E6B-DE4B-A3F1-E7E7AC041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985" y="33451330"/>
                <a:ext cx="6475172" cy="4627197"/>
              </a:xfrm>
              <a:prstGeom prst="rect">
                <a:avLst/>
              </a:prstGeom>
            </p:spPr>
          </p:pic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2706C3FD-B591-274B-A6C7-74BA2A12D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987" y="38049045"/>
                <a:ext cx="6475170" cy="5703489"/>
              </a:xfrm>
              <a:prstGeom prst="rect">
                <a:avLst/>
              </a:prstGeom>
            </p:spPr>
          </p:pic>
        </p:grp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F0A726C5-CEED-0546-8DB0-36E01AB73218}"/>
                </a:ext>
              </a:extLst>
            </p:cNvPr>
            <p:cNvSpPr/>
            <p:nvPr/>
          </p:nvSpPr>
          <p:spPr>
            <a:xfrm>
              <a:off x="1976511" y="38072794"/>
              <a:ext cx="3524507" cy="38915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236" name="Text Box 472">
              <a:extLst>
                <a:ext uri="{FF2B5EF4-FFF2-40B4-BE49-F238E27FC236}">
                  <a16:creationId xmlns:a16="http://schemas.microsoft.com/office/drawing/2014/main" id="{DC6175EB-B1AF-5C4F-897D-059D9E0A2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859" y="37862517"/>
              <a:ext cx="2261920" cy="94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74995" tIns="374995" rIns="374995" bIns="374995">
              <a:spAutoFit/>
            </a:bodyPr>
            <a:lstStyle>
              <a:lvl1pPr defTabSz="3600450">
                <a:spcBef>
                  <a:spcPct val="20000"/>
                </a:spcBef>
                <a:buChar char="•"/>
                <a:defRPr sz="2400">
                  <a:solidFill>
                    <a:schemeClr val="tx2"/>
                  </a:solidFill>
                  <a:latin typeface="Arial" charset="0"/>
                  <a:ea typeface="MS PGothic" charset="-128"/>
                </a:defRPr>
              </a:lvl1pPr>
              <a:lvl2pPr marL="742950" indent="-285750" defTabSz="3600450">
                <a:spcBef>
                  <a:spcPct val="20000"/>
                </a:spcBef>
                <a:buChar char="–"/>
                <a:defRPr sz="2400">
                  <a:solidFill>
                    <a:schemeClr val="tx2"/>
                  </a:solidFill>
                  <a:latin typeface="Arial" charset="0"/>
                  <a:ea typeface="MS PGothic" charset="-128"/>
                </a:defRPr>
              </a:lvl2pPr>
              <a:lvl3pPr marL="1143000" indent="-228600" defTabSz="36004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defTabSz="360045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defTabSz="360045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algn="just">
                <a:buNone/>
              </a:pPr>
              <a:r>
                <a:rPr lang="en-US" sz="1400" i="1" dirty="0">
                  <a:solidFill>
                    <a:schemeClr val="bg1"/>
                  </a:solidFill>
                </a:rPr>
                <a:t>Work in progress</a:t>
              </a:r>
              <a:endParaRPr lang="en-US" sz="1400" b="1" i="1" dirty="0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  <p:sp>
          <p:nvSpPr>
            <p:cNvPr id="238" name="Text Box 472">
              <a:extLst>
                <a:ext uri="{FF2B5EF4-FFF2-40B4-BE49-F238E27FC236}">
                  <a16:creationId xmlns:a16="http://schemas.microsoft.com/office/drawing/2014/main" id="{61175972-31BE-9E46-AB04-3930B5AC7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8954" y="28585923"/>
              <a:ext cx="2261920" cy="94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74995" tIns="374995" rIns="374995" bIns="374995">
              <a:spAutoFit/>
            </a:bodyPr>
            <a:lstStyle>
              <a:lvl1pPr defTabSz="3600450">
                <a:spcBef>
                  <a:spcPct val="20000"/>
                </a:spcBef>
                <a:buChar char="•"/>
                <a:defRPr sz="2400">
                  <a:solidFill>
                    <a:schemeClr val="tx2"/>
                  </a:solidFill>
                  <a:latin typeface="Arial" charset="0"/>
                  <a:ea typeface="MS PGothic" charset="-128"/>
                </a:defRPr>
              </a:lvl1pPr>
              <a:lvl2pPr marL="742950" indent="-285750" defTabSz="3600450">
                <a:spcBef>
                  <a:spcPct val="20000"/>
                </a:spcBef>
                <a:buChar char="–"/>
                <a:defRPr sz="2400">
                  <a:solidFill>
                    <a:schemeClr val="tx2"/>
                  </a:solidFill>
                  <a:latin typeface="Arial" charset="0"/>
                  <a:ea typeface="MS PGothic" charset="-128"/>
                </a:defRPr>
              </a:lvl2pPr>
              <a:lvl3pPr marL="1143000" indent="-228600" defTabSz="36004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3pPr>
              <a:lvl4pPr marL="1600200" indent="-228600" defTabSz="360045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4pPr>
              <a:lvl5pPr marL="2057400" indent="-228600" defTabSz="360045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5pPr>
              <a:lvl6pPr marL="25146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6pPr>
              <a:lvl7pPr marL="29718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7pPr>
              <a:lvl8pPr marL="34290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8pPr>
              <a:lvl9pPr marL="3886200" indent="-228600" defTabSz="360045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Arial" charset="0"/>
                  <a:ea typeface="MS PGothic" charset="-128"/>
                </a:defRPr>
              </a:lvl9pPr>
            </a:lstStyle>
            <a:p>
              <a:pPr algn="just">
                <a:buNone/>
              </a:pPr>
              <a:r>
                <a:rPr lang="en-US" sz="1400" i="1" dirty="0">
                  <a:solidFill>
                    <a:schemeClr val="bg1"/>
                  </a:solidFill>
                </a:rPr>
                <a:t>Work in progress</a:t>
              </a:r>
              <a:endParaRPr lang="en-US" sz="1400" b="1" i="1" dirty="0">
                <a:solidFill>
                  <a:schemeClr val="bg1"/>
                </a:solidFill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96371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Default">
      <a:dk1>
        <a:srgbClr val="1BADCF"/>
      </a:dk1>
      <a:lt1>
        <a:srgbClr val="FFFFFF"/>
      </a:lt1>
      <a:dk2>
        <a:srgbClr val="000000"/>
      </a:dk2>
      <a:lt2>
        <a:srgbClr val="F4F1E9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CEF0F8"/>
      </a:accent5>
      <a:accent6>
        <a:srgbClr val="002E5C"/>
      </a:accent6>
      <a:hlink>
        <a:srgbClr val="6CD3EB"/>
      </a:hlink>
      <a:folHlink>
        <a:srgbClr val="FFC0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ustom Design">
  <a:themeElements>
    <a:clrScheme name="Default">
      <a:dk1>
        <a:srgbClr val="1BADCF"/>
      </a:dk1>
      <a:lt1>
        <a:srgbClr val="FFFFFF"/>
      </a:lt1>
      <a:dk2>
        <a:srgbClr val="000000"/>
      </a:dk2>
      <a:lt2>
        <a:srgbClr val="F4F1E9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CEF0F8"/>
      </a:accent5>
      <a:accent6>
        <a:srgbClr val="002E5C"/>
      </a:accent6>
      <a:hlink>
        <a:srgbClr val="6CD3EB"/>
      </a:hlink>
      <a:folHlink>
        <a:srgbClr val="FFC000"/>
      </a:folHlink>
    </a:clrScheme>
    <a:fontScheme name="2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eme1">
  <a:themeElements>
    <a:clrScheme name="Personnalisée 3">
      <a:dk1>
        <a:srgbClr val="365794"/>
      </a:dk1>
      <a:lt1>
        <a:srgbClr val="FFFFFF"/>
      </a:lt1>
      <a:dk2>
        <a:srgbClr val="000000"/>
      </a:dk2>
      <a:lt2>
        <a:srgbClr val="F4F1E9"/>
      </a:lt2>
      <a:accent1>
        <a:srgbClr val="D7D7D7"/>
      </a:accent1>
      <a:accent2>
        <a:srgbClr val="0D5667"/>
      </a:accent2>
      <a:accent3>
        <a:srgbClr val="14819B"/>
      </a:accent3>
      <a:accent4>
        <a:srgbClr val="000000"/>
      </a:accent4>
      <a:accent5>
        <a:srgbClr val="CEF0F8"/>
      </a:accent5>
      <a:accent6>
        <a:srgbClr val="BF9000"/>
      </a:accent6>
      <a:hlink>
        <a:srgbClr val="6CD3EB"/>
      </a:hlink>
      <a:folHlink>
        <a:srgbClr val="FFC000"/>
      </a:folHlink>
    </a:clrScheme>
    <a:fontScheme name="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F28AA88-98B1-8046-BE7A-147FC5C0BB67}" vid="{1F520639-0D0F-4349-91EA-A1E3B70877D2}"/>
    </a:ext>
  </a:extLst>
</a:theme>
</file>

<file path=ppt/theme/theme4.xml><?xml version="1.0" encoding="utf-8"?>
<a:theme xmlns:a="http://schemas.openxmlformats.org/drawingml/2006/main" name="3_Custom Design">
  <a:themeElements>
    <a:clrScheme name="Default">
      <a:dk1>
        <a:srgbClr val="1BADCF"/>
      </a:dk1>
      <a:lt1>
        <a:srgbClr val="FFFFFF"/>
      </a:lt1>
      <a:dk2>
        <a:srgbClr val="000000"/>
      </a:dk2>
      <a:lt2>
        <a:srgbClr val="F4F1E9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CEF0F8"/>
      </a:accent5>
      <a:accent6>
        <a:srgbClr val="002E5C"/>
      </a:accent6>
      <a:hlink>
        <a:srgbClr val="6CD3EB"/>
      </a:hlink>
      <a:folHlink>
        <a:srgbClr val="FFC0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Custom Design">
  <a:themeElements>
    <a:clrScheme name="Default">
      <a:dk1>
        <a:srgbClr val="1BADCF"/>
      </a:dk1>
      <a:lt1>
        <a:srgbClr val="FFFFFF"/>
      </a:lt1>
      <a:dk2>
        <a:srgbClr val="000000"/>
      </a:dk2>
      <a:lt2>
        <a:srgbClr val="F4F1E9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CEF0F8"/>
      </a:accent5>
      <a:accent6>
        <a:srgbClr val="002E5C"/>
      </a:accent6>
      <a:hlink>
        <a:srgbClr val="6CD3EB"/>
      </a:hlink>
      <a:folHlink>
        <a:srgbClr val="FFC000"/>
      </a:folHlink>
    </a:clrScheme>
    <a:fontScheme name="2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Theme1">
  <a:themeElements>
    <a:clrScheme name="Personnalisée 3">
      <a:dk1>
        <a:srgbClr val="365794"/>
      </a:dk1>
      <a:lt1>
        <a:srgbClr val="FFFFFF"/>
      </a:lt1>
      <a:dk2>
        <a:srgbClr val="000000"/>
      </a:dk2>
      <a:lt2>
        <a:srgbClr val="F4F1E9"/>
      </a:lt2>
      <a:accent1>
        <a:srgbClr val="D7D7D7"/>
      </a:accent1>
      <a:accent2>
        <a:srgbClr val="0D5667"/>
      </a:accent2>
      <a:accent3>
        <a:srgbClr val="14819B"/>
      </a:accent3>
      <a:accent4>
        <a:srgbClr val="000000"/>
      </a:accent4>
      <a:accent5>
        <a:srgbClr val="CEF0F8"/>
      </a:accent5>
      <a:accent6>
        <a:srgbClr val="BF9000"/>
      </a:accent6>
      <a:hlink>
        <a:srgbClr val="6CD3EB"/>
      </a:hlink>
      <a:folHlink>
        <a:srgbClr val="FFC000"/>
      </a:folHlink>
    </a:clrScheme>
    <a:fontScheme name="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6004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F28AA88-98B1-8046-BE7A-147FC5C0BB67}" vid="{1F520639-0D0F-4349-91EA-A1E3B70877D2}"/>
    </a:ext>
  </a:extLst>
</a:theme>
</file>

<file path=ppt/theme/theme7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23894</TotalTime>
  <Words>1040</Words>
  <Application>Microsoft Macintosh PowerPoint</Application>
  <PresentationFormat>Custom</PresentationFormat>
  <Paragraphs>78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Arial</vt:lpstr>
      <vt:lpstr>Arial Black</vt:lpstr>
      <vt:lpstr>Arial Narrow</vt:lpstr>
      <vt:lpstr>Cambria Math</vt:lpstr>
      <vt:lpstr>Corbel</vt:lpstr>
      <vt:lpstr>1_Custom Design</vt:lpstr>
      <vt:lpstr>2_Custom Design</vt:lpstr>
      <vt:lpstr>Theme1</vt:lpstr>
      <vt:lpstr>3_Custom Design</vt:lpstr>
      <vt:lpstr>4_Custom Design</vt:lpstr>
      <vt:lpstr>1_Theme1</vt:lpstr>
      <vt:lpstr>Depth</vt:lpstr>
      <vt:lpstr>PowerPoint Presentation</vt:lpstr>
    </vt:vector>
  </TitlesOfParts>
  <Company>www.PosterPresentations.com</Company>
  <LinksUpToDate>false</LinksUpToDate>
  <SharedDoc>false</SharedDoc>
  <HyperlinkBase>http://www.posterpresentations.com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A0 Portrait Poster Template</dc:title>
  <dc:subject>Free PowerPoint poster templates</dc:subject>
  <dc:creator>Copywrite Digital - Tralee - 066 7128671</dc:creator>
  <cp:keywords>poster presentation, poster design, poster template</cp:keywords>
  <dc:description>Non-authorized printing of this poster template by any commercial printing service other than PosterPresentations.com is strictly prohibited._x000d_
Non-profit educational printing centers are exempt._x000d_
To obtain printing authorization call:_x000d_
1.866.649.3004_x000d_
_x000d_
© 2009</dc:description>
  <cp:lastModifiedBy>John Adams Villamoran</cp:lastModifiedBy>
  <cp:revision>377</cp:revision>
  <cp:lastPrinted>2020-01-31T12:41:56Z</cp:lastPrinted>
  <dcterms:created xsi:type="dcterms:W3CDTF">2009-11-10T07:29:27Z</dcterms:created>
  <dcterms:modified xsi:type="dcterms:W3CDTF">2023-01-12T09:02:13Z</dcterms:modified>
  <cp:category>Powerpoint poster templates</cp:category>
</cp:coreProperties>
</file>